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8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79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19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60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64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70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4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27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27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60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ABED-002E-4169-9CEE-6A5273224974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517B-BC11-4E2A-B60F-D8A4CED9B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72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3" t="12098" r="22951" b="8422"/>
          <a:stretch/>
        </p:blipFill>
        <p:spPr bwMode="auto">
          <a:xfrm>
            <a:off x="827584" y="44624"/>
            <a:ext cx="7616284" cy="6813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47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34" t="9234" r="25582" b="5910"/>
          <a:stretch/>
        </p:blipFill>
        <p:spPr bwMode="auto">
          <a:xfrm>
            <a:off x="1162710" y="1"/>
            <a:ext cx="679366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3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9" t="10996" r="17970"/>
          <a:stretch/>
        </p:blipFill>
        <p:spPr bwMode="auto">
          <a:xfrm>
            <a:off x="143841" y="-16863"/>
            <a:ext cx="8892655" cy="68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75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70" t="11496" r="23343" b="3200"/>
          <a:stretch/>
        </p:blipFill>
        <p:spPr bwMode="auto">
          <a:xfrm>
            <a:off x="323528" y="0"/>
            <a:ext cx="8532440" cy="690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1010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YURI</dc:creator>
  <cp:lastModifiedBy>YURI</cp:lastModifiedBy>
  <cp:revision>2</cp:revision>
  <dcterms:created xsi:type="dcterms:W3CDTF">2013-12-05T06:37:09Z</dcterms:created>
  <dcterms:modified xsi:type="dcterms:W3CDTF">2013-12-05T06:44:13Z</dcterms:modified>
</cp:coreProperties>
</file>