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3.xml" ContentType="application/vnd.openxmlformats-officedocument.presentationml.slideLayout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tags/tag7.xml" ContentType="application/vnd.openxmlformats-officedocument.presentationml.tag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tags/tag13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tags/tag11.xml" ContentType="application/vnd.openxmlformats-officedocument.presentationml.tag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tags/tag6.xml" ContentType="application/vnd.openxmlformats-officedocument.presentationml.tag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>
  <p:sldMasterIdLst>
    <p:sldMasterId id="2147483665" r:id="rId1"/>
  </p:sldMasterIdLst>
  <p:notesMasterIdLst>
    <p:notesMasterId r:id="rId16"/>
  </p:notesMasterIdLst>
  <p:handoutMasterIdLst>
    <p:handoutMasterId r:id="rId17"/>
  </p:handoutMasterIdLst>
  <p:sldIdLst>
    <p:sldId id="268" r:id="rId2"/>
    <p:sldId id="270" r:id="rId3"/>
    <p:sldId id="689" r:id="rId4"/>
    <p:sldId id="690" r:id="rId5"/>
    <p:sldId id="694" r:id="rId6"/>
    <p:sldId id="604" r:id="rId7"/>
    <p:sldId id="603" r:id="rId8"/>
    <p:sldId id="695" r:id="rId9"/>
    <p:sldId id="691" r:id="rId10"/>
    <p:sldId id="696" r:id="rId11"/>
    <p:sldId id="692" r:id="rId12"/>
    <p:sldId id="693" r:id="rId13"/>
    <p:sldId id="697" r:id="rId14"/>
    <p:sldId id="597" r:id="rId15"/>
  </p:sldIdLst>
  <p:sldSz cx="9906000" cy="6858000" type="A4"/>
  <p:notesSz cx="9906000" cy="6769100"/>
  <p:embeddedFontLst>
    <p:embeddedFont>
      <p:font typeface="VW Headline OT-Black" charset="0"/>
      <p:bold r:id="rId18"/>
    </p:embeddedFont>
    <p:embeddedFont>
      <p:font typeface="VW Headline OT-Book" charset="0"/>
      <p:regular r:id="rId19"/>
    </p:embeddedFont>
  </p:embeddedFontLst>
  <p:custDataLst>
    <p:tags r:id="rId20"/>
  </p:custDataLst>
  <p:defaultTextStyle>
    <a:defPPr>
      <a:defRPr lang="de-DE"/>
    </a:defPPr>
    <a:lvl1pPr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VW Headline OT-Book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VW Headline OT-Book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VW Headline OT-Book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VW Headline OT-Book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VW Headline OT-Boo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W Headline OT-Boo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W Headline OT-Boo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W Headline OT-Boo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W Headline OT-Book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87">
          <p15:clr>
            <a:srgbClr val="A4A3A4"/>
          </p15:clr>
        </p15:guide>
        <p15:guide id="2" orient="horz" pos="4174">
          <p15:clr>
            <a:srgbClr val="A4A3A4"/>
          </p15:clr>
        </p15:guide>
        <p15:guide id="3" orient="horz" pos="393">
          <p15:clr>
            <a:srgbClr val="A4A3A4"/>
          </p15:clr>
        </p15:guide>
        <p15:guide id="4" orient="horz" pos="3587">
          <p15:clr>
            <a:srgbClr val="A4A3A4"/>
          </p15:clr>
        </p15:guide>
        <p15:guide id="5" orient="horz" pos="146">
          <p15:clr>
            <a:srgbClr val="A4A3A4"/>
          </p15:clr>
        </p15:guide>
        <p15:guide id="6" orient="horz" pos="937">
          <p15:clr>
            <a:srgbClr val="A4A3A4"/>
          </p15:clr>
        </p15:guide>
        <p15:guide id="7" orient="horz" pos="188">
          <p15:clr>
            <a:srgbClr val="A4A3A4"/>
          </p15:clr>
        </p15:guide>
        <p15:guide id="8" orient="horz" pos="2557">
          <p15:clr>
            <a:srgbClr val="A4A3A4"/>
          </p15:clr>
        </p15:guide>
        <p15:guide id="9" pos="5659">
          <p15:clr>
            <a:srgbClr val="A4A3A4"/>
          </p15:clr>
        </p15:guide>
        <p15:guide id="10" pos="645">
          <p15:clr>
            <a:srgbClr val="A4A3A4"/>
          </p15:clr>
        </p15:guide>
        <p15:guide id="11" pos="147">
          <p15:clr>
            <a:srgbClr val="A4A3A4"/>
          </p15:clr>
        </p15:guide>
        <p15:guide id="12" pos="609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32">
          <p15:clr>
            <a:srgbClr val="A4A3A4"/>
          </p15:clr>
        </p15:guide>
        <p15:guide id="2" pos="312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smit" initials="" lastIdx="36" clrIdx="0"/>
  <p:cmAuthor id="1" name="p.heitkamp" initials="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110"/>
    <a:srgbClr val="124655"/>
    <a:srgbClr val="99DAE7"/>
    <a:srgbClr val="74DDF2"/>
    <a:srgbClr val="66CCFF"/>
    <a:srgbClr val="99CCFF"/>
    <a:srgbClr val="DDDDDD"/>
    <a:srgbClr val="8994A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3" autoAdjust="0"/>
    <p:restoredTop sz="94752" autoAdjust="0"/>
  </p:normalViewPr>
  <p:slideViewPr>
    <p:cSldViewPr snapToGrid="0">
      <p:cViewPr varScale="1">
        <p:scale>
          <a:sx n="74" d="100"/>
          <a:sy n="74" d="100"/>
        </p:scale>
        <p:origin x="-774" y="-96"/>
      </p:cViewPr>
      <p:guideLst>
        <p:guide orient="horz" pos="1087"/>
        <p:guide orient="horz" pos="4174"/>
        <p:guide orient="horz" pos="393"/>
        <p:guide orient="horz" pos="3587"/>
        <p:guide orient="horz" pos="146"/>
        <p:guide orient="horz" pos="937"/>
        <p:guide orient="horz" pos="188"/>
        <p:guide orient="horz" pos="2557"/>
        <p:guide pos="5659"/>
        <p:guide pos="645"/>
        <p:guide pos="147"/>
        <p:guide pos="6097"/>
      </p:guideLst>
    </p:cSldViewPr>
  </p:slideViewPr>
  <p:outlineViewPr>
    <p:cViewPr>
      <p:scale>
        <a:sx n="33" d="100"/>
        <a:sy n="33" d="100"/>
      </p:scale>
      <p:origin x="0" y="121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-294" y="-96"/>
      </p:cViewPr>
      <p:guideLst>
        <p:guide orient="horz" pos="2132"/>
        <p:guide pos="312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631A5C-E300-4B2C-BB3F-1C32EC5517F4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F7BAC1-BABD-4217-959D-F87F94C614D6}">
      <dgm:prSet phldrT="[Текст]"/>
      <dgm:spPr>
        <a:solidFill>
          <a:srgbClr val="FF0000"/>
        </a:solidFill>
      </dgm:spPr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Клиент</a:t>
          </a:r>
          <a:endParaRPr lang="ru-RU" dirty="0">
            <a:solidFill>
              <a:schemeClr val="bg1"/>
            </a:solidFill>
          </a:endParaRPr>
        </a:p>
      </dgm:t>
    </dgm:pt>
    <dgm:pt modelId="{DBB4D17A-4597-45CE-B0D9-A6B17AF6D8DA}" type="parTrans" cxnId="{72A069CF-B5D0-4F63-B397-4A5C99333C21}">
      <dgm:prSet/>
      <dgm:spPr/>
      <dgm:t>
        <a:bodyPr/>
        <a:lstStyle/>
        <a:p>
          <a:endParaRPr lang="ru-RU"/>
        </a:p>
      </dgm:t>
    </dgm:pt>
    <dgm:pt modelId="{CA32965D-E687-4448-B960-E488D064371A}" type="sibTrans" cxnId="{72A069CF-B5D0-4F63-B397-4A5C99333C21}">
      <dgm:prSet/>
      <dgm:spPr/>
      <dgm:t>
        <a:bodyPr/>
        <a:lstStyle/>
        <a:p>
          <a:endParaRPr lang="ru-RU"/>
        </a:p>
      </dgm:t>
    </dgm:pt>
    <dgm:pt modelId="{83434C07-63B3-402F-B389-CCE7C88E0191}">
      <dgm:prSet phldrT="[Текст]"/>
      <dgm:spPr>
        <a:solidFill>
          <a:srgbClr val="00B050"/>
        </a:solidFill>
      </dgm:spPr>
      <dgm:t>
        <a:bodyPr/>
        <a:lstStyle/>
        <a:p>
          <a:r>
            <a:rPr lang="ru-RU" dirty="0" smtClean="0"/>
            <a:t>Страховая компания</a:t>
          </a:r>
          <a:endParaRPr lang="ru-RU" dirty="0"/>
        </a:p>
      </dgm:t>
    </dgm:pt>
    <dgm:pt modelId="{1194A036-3D05-44EF-BD6E-CBDBA1CC0958}" type="parTrans" cxnId="{947EED45-50C9-4186-B9D3-123E62F254D3}">
      <dgm:prSet/>
      <dgm:spPr/>
      <dgm:t>
        <a:bodyPr/>
        <a:lstStyle/>
        <a:p>
          <a:endParaRPr lang="ru-RU"/>
        </a:p>
      </dgm:t>
    </dgm:pt>
    <dgm:pt modelId="{4907F78E-E75F-419A-830F-D740DDA77CB6}" type="sibTrans" cxnId="{947EED45-50C9-4186-B9D3-123E62F254D3}">
      <dgm:prSet/>
      <dgm:spPr/>
      <dgm:t>
        <a:bodyPr/>
        <a:lstStyle/>
        <a:p>
          <a:endParaRPr lang="ru-RU"/>
        </a:p>
      </dgm:t>
    </dgm:pt>
    <dgm:pt modelId="{044926E3-B7CE-4832-8AE2-AF89720D772C}">
      <dgm:prSet phldrT="[Текст]"/>
      <dgm:spPr>
        <a:solidFill>
          <a:srgbClr val="FF0000"/>
        </a:solidFill>
        <a:ln>
          <a:noFill/>
        </a:ln>
      </dgm:spPr>
      <dgm:t>
        <a:bodyPr/>
        <a:lstStyle/>
        <a:p>
          <a:r>
            <a:rPr lang="ru-RU" dirty="0" smtClean="0"/>
            <a:t>Официальный дилер</a:t>
          </a:r>
          <a:endParaRPr lang="ru-RU" dirty="0"/>
        </a:p>
      </dgm:t>
    </dgm:pt>
    <dgm:pt modelId="{70CCB1A6-D648-4AC5-BD4A-E90D9A9B0625}" type="parTrans" cxnId="{619B36B1-D675-4BD5-9387-CA2069CE2ADC}">
      <dgm:prSet/>
      <dgm:spPr/>
      <dgm:t>
        <a:bodyPr/>
        <a:lstStyle/>
        <a:p>
          <a:endParaRPr lang="ru-RU"/>
        </a:p>
      </dgm:t>
    </dgm:pt>
    <dgm:pt modelId="{BA3586EE-F453-4C57-A3C5-5FB1F651C96F}" type="sibTrans" cxnId="{619B36B1-D675-4BD5-9387-CA2069CE2ADC}">
      <dgm:prSet/>
      <dgm:spPr/>
      <dgm:t>
        <a:bodyPr/>
        <a:lstStyle/>
        <a:p>
          <a:endParaRPr lang="ru-RU"/>
        </a:p>
      </dgm:t>
    </dgm:pt>
    <dgm:pt modelId="{0EAD96B9-AF24-4E9E-A282-834A7780072D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Независимая СТО</a:t>
          </a:r>
          <a:endParaRPr lang="ru-RU" dirty="0">
            <a:solidFill>
              <a:schemeClr val="tx1"/>
            </a:solidFill>
          </a:endParaRPr>
        </a:p>
      </dgm:t>
    </dgm:pt>
    <dgm:pt modelId="{5576DD7A-88C0-42DD-B819-875A406D47D9}" type="parTrans" cxnId="{B09D9A5E-F419-4F0E-B782-09F0BA0068C8}">
      <dgm:prSet/>
      <dgm:spPr/>
      <dgm:t>
        <a:bodyPr/>
        <a:lstStyle/>
        <a:p>
          <a:endParaRPr lang="ru-RU"/>
        </a:p>
      </dgm:t>
    </dgm:pt>
    <dgm:pt modelId="{EECF55EE-7E06-4FB6-9592-A3C6FCC11FE8}" type="sibTrans" cxnId="{B09D9A5E-F419-4F0E-B782-09F0BA0068C8}">
      <dgm:prSet/>
      <dgm:spPr/>
      <dgm:t>
        <a:bodyPr/>
        <a:lstStyle/>
        <a:p>
          <a:endParaRPr lang="ru-RU"/>
        </a:p>
      </dgm:t>
    </dgm:pt>
    <dgm:pt modelId="{B2A1E8F4-1DAB-495C-B0BA-98D1E9842622}">
      <dgm:prSet phldrT="[Текст]"/>
      <dgm:spPr/>
      <dgm:t>
        <a:bodyPr/>
        <a:lstStyle/>
        <a:p>
          <a:r>
            <a:rPr lang="ru-RU" dirty="0" smtClean="0"/>
            <a:t>Оценщик</a:t>
          </a:r>
          <a:endParaRPr lang="ru-RU" dirty="0"/>
        </a:p>
      </dgm:t>
    </dgm:pt>
    <dgm:pt modelId="{FECE20AD-7BAB-4D1C-BF6B-2E1D8BB1CE23}" type="parTrans" cxnId="{C32D6A13-1D95-4C16-838E-1DD393142F3C}">
      <dgm:prSet/>
      <dgm:spPr/>
      <dgm:t>
        <a:bodyPr/>
        <a:lstStyle/>
        <a:p>
          <a:endParaRPr lang="ru-RU"/>
        </a:p>
      </dgm:t>
    </dgm:pt>
    <dgm:pt modelId="{9D65DA15-FEE3-4F19-9105-6407D86F183B}" type="sibTrans" cxnId="{C32D6A13-1D95-4C16-838E-1DD393142F3C}">
      <dgm:prSet/>
      <dgm:spPr/>
      <dgm:t>
        <a:bodyPr/>
        <a:lstStyle/>
        <a:p>
          <a:endParaRPr lang="ru-RU"/>
        </a:p>
      </dgm:t>
    </dgm:pt>
    <dgm:pt modelId="{794B7DB4-BF92-4882-BC77-AF49F27DF8A3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Наличные (без ремонта)</a:t>
          </a:r>
          <a:endParaRPr lang="ru-RU" dirty="0">
            <a:solidFill>
              <a:schemeClr val="tx1"/>
            </a:solidFill>
          </a:endParaRPr>
        </a:p>
      </dgm:t>
    </dgm:pt>
    <dgm:pt modelId="{2B5E5497-FFCC-4288-AD70-827FD978D743}" type="parTrans" cxnId="{AFD7A5CC-2FBE-4E42-989E-BC89CF7A2241}">
      <dgm:prSet/>
      <dgm:spPr/>
      <dgm:t>
        <a:bodyPr/>
        <a:lstStyle/>
        <a:p>
          <a:endParaRPr lang="ru-RU"/>
        </a:p>
      </dgm:t>
    </dgm:pt>
    <dgm:pt modelId="{79A1ABE5-4481-4425-9E8D-718D9362A40E}" type="sibTrans" cxnId="{AFD7A5CC-2FBE-4E42-989E-BC89CF7A2241}">
      <dgm:prSet/>
      <dgm:spPr/>
      <dgm:t>
        <a:bodyPr/>
        <a:lstStyle/>
        <a:p>
          <a:endParaRPr lang="ru-RU"/>
        </a:p>
      </dgm:t>
    </dgm:pt>
    <dgm:pt modelId="{C7CCD09C-59FC-4519-AE6E-0AA825805EC2}" type="pres">
      <dgm:prSet presAssocID="{D8631A5C-E300-4B2C-BB3F-1C32EC5517F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7390FDF-1791-410F-8DC1-71BAFA962457}" type="pres">
      <dgm:prSet presAssocID="{71F7BAC1-BABD-4217-959D-F87F94C614D6}" presName="vertOne" presStyleCnt="0"/>
      <dgm:spPr/>
    </dgm:pt>
    <dgm:pt modelId="{7C7B5AB7-643D-4BC3-84B8-1A5FA21FD2E5}" type="pres">
      <dgm:prSet presAssocID="{71F7BAC1-BABD-4217-959D-F87F94C614D6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BC717F-E7BC-4519-8C59-3F695C7D943B}" type="pres">
      <dgm:prSet presAssocID="{71F7BAC1-BABD-4217-959D-F87F94C614D6}" presName="parTransOne" presStyleCnt="0"/>
      <dgm:spPr/>
    </dgm:pt>
    <dgm:pt modelId="{DB1E7ED4-A086-4C33-A6ED-42622F36C5E2}" type="pres">
      <dgm:prSet presAssocID="{71F7BAC1-BABD-4217-959D-F87F94C614D6}" presName="horzOne" presStyleCnt="0"/>
      <dgm:spPr/>
    </dgm:pt>
    <dgm:pt modelId="{9A63DAE9-5B5A-4002-8E46-21BD86DC4BED}" type="pres">
      <dgm:prSet presAssocID="{83434C07-63B3-402F-B389-CCE7C88E0191}" presName="vertTwo" presStyleCnt="0"/>
      <dgm:spPr/>
    </dgm:pt>
    <dgm:pt modelId="{E991B4EA-B888-48AD-B632-08138E15C0F4}" type="pres">
      <dgm:prSet presAssocID="{83434C07-63B3-402F-B389-CCE7C88E0191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2EF4E3-0004-4D2E-9718-E3F5BE61DD8D}" type="pres">
      <dgm:prSet presAssocID="{83434C07-63B3-402F-B389-CCE7C88E0191}" presName="parTransTwo" presStyleCnt="0"/>
      <dgm:spPr/>
    </dgm:pt>
    <dgm:pt modelId="{435F8554-1142-4C1F-B05C-841CA54E6254}" type="pres">
      <dgm:prSet presAssocID="{83434C07-63B3-402F-B389-CCE7C88E0191}" presName="horzTwo" presStyleCnt="0"/>
      <dgm:spPr/>
    </dgm:pt>
    <dgm:pt modelId="{523DFDE8-D60F-42D9-927F-B6ED9F653308}" type="pres">
      <dgm:prSet presAssocID="{044926E3-B7CE-4832-8AE2-AF89720D772C}" presName="vertThree" presStyleCnt="0"/>
      <dgm:spPr/>
    </dgm:pt>
    <dgm:pt modelId="{C45677BB-6219-425A-8E9B-00267AFEF65E}" type="pres">
      <dgm:prSet presAssocID="{044926E3-B7CE-4832-8AE2-AF89720D772C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005EEA-0E8A-4987-BC0C-1ECD1EC102F7}" type="pres">
      <dgm:prSet presAssocID="{044926E3-B7CE-4832-8AE2-AF89720D772C}" presName="horzThree" presStyleCnt="0"/>
      <dgm:spPr/>
    </dgm:pt>
    <dgm:pt modelId="{39E1B9B8-DAE3-428B-9295-0942F5DB6F5D}" type="pres">
      <dgm:prSet presAssocID="{BA3586EE-F453-4C57-A3C5-5FB1F651C96F}" presName="sibSpaceThree" presStyleCnt="0"/>
      <dgm:spPr/>
    </dgm:pt>
    <dgm:pt modelId="{630019BA-0F3D-4731-BF6D-BB55121A3E76}" type="pres">
      <dgm:prSet presAssocID="{0EAD96B9-AF24-4E9E-A282-834A7780072D}" presName="vertThree" presStyleCnt="0"/>
      <dgm:spPr/>
    </dgm:pt>
    <dgm:pt modelId="{2150B230-B4DC-4686-8265-9816F28D3B79}" type="pres">
      <dgm:prSet presAssocID="{0EAD96B9-AF24-4E9E-A282-834A7780072D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32DCA1-AE6D-4874-A0B5-F8A2B17D0DBA}" type="pres">
      <dgm:prSet presAssocID="{0EAD96B9-AF24-4E9E-A282-834A7780072D}" presName="horzThree" presStyleCnt="0"/>
      <dgm:spPr/>
    </dgm:pt>
    <dgm:pt modelId="{2B5C4130-06D9-4664-B8F0-57DD0EA16F7E}" type="pres">
      <dgm:prSet presAssocID="{EECF55EE-7E06-4FB6-9592-A3C6FCC11FE8}" presName="sibSpaceThree" presStyleCnt="0"/>
      <dgm:spPr/>
    </dgm:pt>
    <dgm:pt modelId="{00EF4419-C2C7-4D86-A6D6-476ACA502A97}" type="pres">
      <dgm:prSet presAssocID="{794B7DB4-BF92-4882-BC77-AF49F27DF8A3}" presName="vertThree" presStyleCnt="0"/>
      <dgm:spPr/>
    </dgm:pt>
    <dgm:pt modelId="{3E8C901E-8DA6-45B4-ABAF-C2F5ACCC7072}" type="pres">
      <dgm:prSet presAssocID="{794B7DB4-BF92-4882-BC77-AF49F27DF8A3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DE8667-0350-4487-9A0A-C257F57EF977}" type="pres">
      <dgm:prSet presAssocID="{794B7DB4-BF92-4882-BC77-AF49F27DF8A3}" presName="horzThree" presStyleCnt="0"/>
      <dgm:spPr/>
    </dgm:pt>
    <dgm:pt modelId="{93D35084-3C09-48B2-9CF9-69CDBAAAA3BF}" type="pres">
      <dgm:prSet presAssocID="{4907F78E-E75F-419A-830F-D740DDA77CB6}" presName="sibSpaceTwo" presStyleCnt="0"/>
      <dgm:spPr/>
    </dgm:pt>
    <dgm:pt modelId="{1B01CE3B-6201-4F80-BBF9-8AF81FD24173}" type="pres">
      <dgm:prSet presAssocID="{B2A1E8F4-1DAB-495C-B0BA-98D1E9842622}" presName="vertTwo" presStyleCnt="0"/>
      <dgm:spPr/>
    </dgm:pt>
    <dgm:pt modelId="{0C1DFC5B-72CD-4EBA-BAF2-83A17D4BA107}" type="pres">
      <dgm:prSet presAssocID="{B2A1E8F4-1DAB-495C-B0BA-98D1E9842622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D2A736-2ECE-427A-A6E5-F41935B6D331}" type="pres">
      <dgm:prSet presAssocID="{B2A1E8F4-1DAB-495C-B0BA-98D1E9842622}" presName="horzTwo" presStyleCnt="0"/>
      <dgm:spPr/>
    </dgm:pt>
  </dgm:ptLst>
  <dgm:cxnLst>
    <dgm:cxn modelId="{0C9410E2-88F3-4A54-80E4-CD63D2488940}" type="presOf" srcId="{0EAD96B9-AF24-4E9E-A282-834A7780072D}" destId="{2150B230-B4DC-4686-8265-9816F28D3B79}" srcOrd="0" destOrd="0" presId="urn:microsoft.com/office/officeart/2005/8/layout/hierarchy4"/>
    <dgm:cxn modelId="{C32D6A13-1D95-4C16-838E-1DD393142F3C}" srcId="{71F7BAC1-BABD-4217-959D-F87F94C614D6}" destId="{B2A1E8F4-1DAB-495C-B0BA-98D1E9842622}" srcOrd="1" destOrd="0" parTransId="{FECE20AD-7BAB-4D1C-BF6B-2E1D8BB1CE23}" sibTransId="{9D65DA15-FEE3-4F19-9105-6407D86F183B}"/>
    <dgm:cxn modelId="{72A069CF-B5D0-4F63-B397-4A5C99333C21}" srcId="{D8631A5C-E300-4B2C-BB3F-1C32EC5517F4}" destId="{71F7BAC1-BABD-4217-959D-F87F94C614D6}" srcOrd="0" destOrd="0" parTransId="{DBB4D17A-4597-45CE-B0D9-A6B17AF6D8DA}" sibTransId="{CA32965D-E687-4448-B960-E488D064371A}"/>
    <dgm:cxn modelId="{619B36B1-D675-4BD5-9387-CA2069CE2ADC}" srcId="{83434C07-63B3-402F-B389-CCE7C88E0191}" destId="{044926E3-B7CE-4832-8AE2-AF89720D772C}" srcOrd="0" destOrd="0" parTransId="{70CCB1A6-D648-4AC5-BD4A-E90D9A9B0625}" sibTransId="{BA3586EE-F453-4C57-A3C5-5FB1F651C96F}"/>
    <dgm:cxn modelId="{CFF53345-B20A-48E2-B6E9-74C416BD5EFB}" type="presOf" srcId="{B2A1E8F4-1DAB-495C-B0BA-98D1E9842622}" destId="{0C1DFC5B-72CD-4EBA-BAF2-83A17D4BA107}" srcOrd="0" destOrd="0" presId="urn:microsoft.com/office/officeart/2005/8/layout/hierarchy4"/>
    <dgm:cxn modelId="{B09D9A5E-F419-4F0E-B782-09F0BA0068C8}" srcId="{83434C07-63B3-402F-B389-CCE7C88E0191}" destId="{0EAD96B9-AF24-4E9E-A282-834A7780072D}" srcOrd="1" destOrd="0" parTransId="{5576DD7A-88C0-42DD-B819-875A406D47D9}" sibTransId="{EECF55EE-7E06-4FB6-9592-A3C6FCC11FE8}"/>
    <dgm:cxn modelId="{24001374-98F5-4E8B-964C-C72493D104AE}" type="presOf" srcId="{71F7BAC1-BABD-4217-959D-F87F94C614D6}" destId="{7C7B5AB7-643D-4BC3-84B8-1A5FA21FD2E5}" srcOrd="0" destOrd="0" presId="urn:microsoft.com/office/officeart/2005/8/layout/hierarchy4"/>
    <dgm:cxn modelId="{CBD7A4CA-C861-47FE-A7E1-8150B64E5722}" type="presOf" srcId="{044926E3-B7CE-4832-8AE2-AF89720D772C}" destId="{C45677BB-6219-425A-8E9B-00267AFEF65E}" srcOrd="0" destOrd="0" presId="urn:microsoft.com/office/officeart/2005/8/layout/hierarchy4"/>
    <dgm:cxn modelId="{947EED45-50C9-4186-B9D3-123E62F254D3}" srcId="{71F7BAC1-BABD-4217-959D-F87F94C614D6}" destId="{83434C07-63B3-402F-B389-CCE7C88E0191}" srcOrd="0" destOrd="0" parTransId="{1194A036-3D05-44EF-BD6E-CBDBA1CC0958}" sibTransId="{4907F78E-E75F-419A-830F-D740DDA77CB6}"/>
    <dgm:cxn modelId="{3F7B863A-266A-4DB1-99C6-AC9B6839E429}" type="presOf" srcId="{83434C07-63B3-402F-B389-CCE7C88E0191}" destId="{E991B4EA-B888-48AD-B632-08138E15C0F4}" srcOrd="0" destOrd="0" presId="urn:microsoft.com/office/officeart/2005/8/layout/hierarchy4"/>
    <dgm:cxn modelId="{D2B4839F-2733-4EA0-9694-F712177ED07C}" type="presOf" srcId="{794B7DB4-BF92-4882-BC77-AF49F27DF8A3}" destId="{3E8C901E-8DA6-45B4-ABAF-C2F5ACCC7072}" srcOrd="0" destOrd="0" presId="urn:microsoft.com/office/officeart/2005/8/layout/hierarchy4"/>
    <dgm:cxn modelId="{5DFF9371-F1D0-454E-893F-A87C2831E449}" type="presOf" srcId="{D8631A5C-E300-4B2C-BB3F-1C32EC5517F4}" destId="{C7CCD09C-59FC-4519-AE6E-0AA825805EC2}" srcOrd="0" destOrd="0" presId="urn:microsoft.com/office/officeart/2005/8/layout/hierarchy4"/>
    <dgm:cxn modelId="{AFD7A5CC-2FBE-4E42-989E-BC89CF7A2241}" srcId="{83434C07-63B3-402F-B389-CCE7C88E0191}" destId="{794B7DB4-BF92-4882-BC77-AF49F27DF8A3}" srcOrd="2" destOrd="0" parTransId="{2B5E5497-FFCC-4288-AD70-827FD978D743}" sibTransId="{79A1ABE5-4481-4425-9E8D-718D9362A40E}"/>
    <dgm:cxn modelId="{2941510B-68F0-437E-90A8-C52D5098A84A}" type="presParOf" srcId="{C7CCD09C-59FC-4519-AE6E-0AA825805EC2}" destId="{F7390FDF-1791-410F-8DC1-71BAFA962457}" srcOrd="0" destOrd="0" presId="urn:microsoft.com/office/officeart/2005/8/layout/hierarchy4"/>
    <dgm:cxn modelId="{5843C83D-79AC-4289-9C59-FA2A9F75A18E}" type="presParOf" srcId="{F7390FDF-1791-410F-8DC1-71BAFA962457}" destId="{7C7B5AB7-643D-4BC3-84B8-1A5FA21FD2E5}" srcOrd="0" destOrd="0" presId="urn:microsoft.com/office/officeart/2005/8/layout/hierarchy4"/>
    <dgm:cxn modelId="{97FA3812-FFA5-4AF3-B38E-718C6D5DBDBC}" type="presParOf" srcId="{F7390FDF-1791-410F-8DC1-71BAFA962457}" destId="{3FBC717F-E7BC-4519-8C59-3F695C7D943B}" srcOrd="1" destOrd="0" presId="urn:microsoft.com/office/officeart/2005/8/layout/hierarchy4"/>
    <dgm:cxn modelId="{12B19FCA-FF39-42E9-98C8-03075B104C85}" type="presParOf" srcId="{F7390FDF-1791-410F-8DC1-71BAFA962457}" destId="{DB1E7ED4-A086-4C33-A6ED-42622F36C5E2}" srcOrd="2" destOrd="0" presId="urn:microsoft.com/office/officeart/2005/8/layout/hierarchy4"/>
    <dgm:cxn modelId="{D21A0B60-0E1F-446F-A069-0DDAB98A8093}" type="presParOf" srcId="{DB1E7ED4-A086-4C33-A6ED-42622F36C5E2}" destId="{9A63DAE9-5B5A-4002-8E46-21BD86DC4BED}" srcOrd="0" destOrd="0" presId="urn:microsoft.com/office/officeart/2005/8/layout/hierarchy4"/>
    <dgm:cxn modelId="{86B383B9-52A0-48F8-BECA-F32F9B254294}" type="presParOf" srcId="{9A63DAE9-5B5A-4002-8E46-21BD86DC4BED}" destId="{E991B4EA-B888-48AD-B632-08138E15C0F4}" srcOrd="0" destOrd="0" presId="urn:microsoft.com/office/officeart/2005/8/layout/hierarchy4"/>
    <dgm:cxn modelId="{EEB16BA2-7A01-461B-9988-4F2F3949B240}" type="presParOf" srcId="{9A63DAE9-5B5A-4002-8E46-21BD86DC4BED}" destId="{C62EF4E3-0004-4D2E-9718-E3F5BE61DD8D}" srcOrd="1" destOrd="0" presId="urn:microsoft.com/office/officeart/2005/8/layout/hierarchy4"/>
    <dgm:cxn modelId="{AD953F4E-C252-4525-9420-A919338D582C}" type="presParOf" srcId="{9A63DAE9-5B5A-4002-8E46-21BD86DC4BED}" destId="{435F8554-1142-4C1F-B05C-841CA54E6254}" srcOrd="2" destOrd="0" presId="urn:microsoft.com/office/officeart/2005/8/layout/hierarchy4"/>
    <dgm:cxn modelId="{0BF505DD-503C-44B4-A50B-20A34432F8E2}" type="presParOf" srcId="{435F8554-1142-4C1F-B05C-841CA54E6254}" destId="{523DFDE8-D60F-42D9-927F-B6ED9F653308}" srcOrd="0" destOrd="0" presId="urn:microsoft.com/office/officeart/2005/8/layout/hierarchy4"/>
    <dgm:cxn modelId="{BF4355DB-CEDB-4003-A3FE-AC67A4C2CA0F}" type="presParOf" srcId="{523DFDE8-D60F-42D9-927F-B6ED9F653308}" destId="{C45677BB-6219-425A-8E9B-00267AFEF65E}" srcOrd="0" destOrd="0" presId="urn:microsoft.com/office/officeart/2005/8/layout/hierarchy4"/>
    <dgm:cxn modelId="{2AA9B4AC-EEDB-4DA8-8394-E628C9FC3DE7}" type="presParOf" srcId="{523DFDE8-D60F-42D9-927F-B6ED9F653308}" destId="{96005EEA-0E8A-4987-BC0C-1ECD1EC102F7}" srcOrd="1" destOrd="0" presId="urn:microsoft.com/office/officeart/2005/8/layout/hierarchy4"/>
    <dgm:cxn modelId="{34457765-7FD2-472A-9B84-9F5E0B0897A5}" type="presParOf" srcId="{435F8554-1142-4C1F-B05C-841CA54E6254}" destId="{39E1B9B8-DAE3-428B-9295-0942F5DB6F5D}" srcOrd="1" destOrd="0" presId="urn:microsoft.com/office/officeart/2005/8/layout/hierarchy4"/>
    <dgm:cxn modelId="{EA5B0E89-C698-4859-AD0C-37AF02C23308}" type="presParOf" srcId="{435F8554-1142-4C1F-B05C-841CA54E6254}" destId="{630019BA-0F3D-4731-BF6D-BB55121A3E76}" srcOrd="2" destOrd="0" presId="urn:microsoft.com/office/officeart/2005/8/layout/hierarchy4"/>
    <dgm:cxn modelId="{20A33C3F-B304-465B-B396-0ABF54CCE514}" type="presParOf" srcId="{630019BA-0F3D-4731-BF6D-BB55121A3E76}" destId="{2150B230-B4DC-4686-8265-9816F28D3B79}" srcOrd="0" destOrd="0" presId="urn:microsoft.com/office/officeart/2005/8/layout/hierarchy4"/>
    <dgm:cxn modelId="{39162545-45E1-4669-81F1-057D93F37023}" type="presParOf" srcId="{630019BA-0F3D-4731-BF6D-BB55121A3E76}" destId="{D232DCA1-AE6D-4874-A0B5-F8A2B17D0DBA}" srcOrd="1" destOrd="0" presId="urn:microsoft.com/office/officeart/2005/8/layout/hierarchy4"/>
    <dgm:cxn modelId="{4076B66B-EC24-42FD-9329-547EAAEDA914}" type="presParOf" srcId="{435F8554-1142-4C1F-B05C-841CA54E6254}" destId="{2B5C4130-06D9-4664-B8F0-57DD0EA16F7E}" srcOrd="3" destOrd="0" presId="urn:microsoft.com/office/officeart/2005/8/layout/hierarchy4"/>
    <dgm:cxn modelId="{BECABBD7-3A09-4F41-8981-565A58E4AE30}" type="presParOf" srcId="{435F8554-1142-4C1F-B05C-841CA54E6254}" destId="{00EF4419-C2C7-4D86-A6D6-476ACA502A97}" srcOrd="4" destOrd="0" presId="urn:microsoft.com/office/officeart/2005/8/layout/hierarchy4"/>
    <dgm:cxn modelId="{F5506C0B-2FE4-47E9-870C-CA361456E0A1}" type="presParOf" srcId="{00EF4419-C2C7-4D86-A6D6-476ACA502A97}" destId="{3E8C901E-8DA6-45B4-ABAF-C2F5ACCC7072}" srcOrd="0" destOrd="0" presId="urn:microsoft.com/office/officeart/2005/8/layout/hierarchy4"/>
    <dgm:cxn modelId="{6B8806D8-8920-458B-8166-BAEC8C754AC9}" type="presParOf" srcId="{00EF4419-C2C7-4D86-A6D6-476ACA502A97}" destId="{79DE8667-0350-4487-9A0A-C257F57EF977}" srcOrd="1" destOrd="0" presId="urn:microsoft.com/office/officeart/2005/8/layout/hierarchy4"/>
    <dgm:cxn modelId="{76FA5556-AD8A-42E8-A702-1D49DC86F2F0}" type="presParOf" srcId="{DB1E7ED4-A086-4C33-A6ED-42622F36C5E2}" destId="{93D35084-3C09-48B2-9CF9-69CDBAAAA3BF}" srcOrd="1" destOrd="0" presId="urn:microsoft.com/office/officeart/2005/8/layout/hierarchy4"/>
    <dgm:cxn modelId="{6B605590-B057-4B91-8A38-D986C461F0BA}" type="presParOf" srcId="{DB1E7ED4-A086-4C33-A6ED-42622F36C5E2}" destId="{1B01CE3B-6201-4F80-BBF9-8AF81FD24173}" srcOrd="2" destOrd="0" presId="urn:microsoft.com/office/officeart/2005/8/layout/hierarchy4"/>
    <dgm:cxn modelId="{21A8DEA6-282C-421D-BDE3-54DF45F0E1C1}" type="presParOf" srcId="{1B01CE3B-6201-4F80-BBF9-8AF81FD24173}" destId="{0C1DFC5B-72CD-4EBA-BAF2-83A17D4BA107}" srcOrd="0" destOrd="0" presId="urn:microsoft.com/office/officeart/2005/8/layout/hierarchy4"/>
    <dgm:cxn modelId="{C454ED68-B35F-452B-8564-B33740577E0A}" type="presParOf" srcId="{1B01CE3B-6201-4F80-BBF9-8AF81FD24173}" destId="{DED2A736-2ECE-427A-A6E5-F41935B6D33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631A5C-E300-4B2C-BB3F-1C32EC5517F4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F7BAC1-BABD-4217-959D-F87F94C614D6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Клиент</a:t>
          </a:r>
          <a:endParaRPr lang="ru-RU" dirty="0">
            <a:solidFill>
              <a:schemeClr val="tx1"/>
            </a:solidFill>
          </a:endParaRPr>
        </a:p>
      </dgm:t>
    </dgm:pt>
    <dgm:pt modelId="{DBB4D17A-4597-45CE-B0D9-A6B17AF6D8DA}" type="parTrans" cxnId="{72A069CF-B5D0-4F63-B397-4A5C99333C21}">
      <dgm:prSet/>
      <dgm:spPr/>
      <dgm:t>
        <a:bodyPr/>
        <a:lstStyle/>
        <a:p>
          <a:endParaRPr lang="ru-RU"/>
        </a:p>
      </dgm:t>
    </dgm:pt>
    <dgm:pt modelId="{CA32965D-E687-4448-B960-E488D064371A}" type="sibTrans" cxnId="{72A069CF-B5D0-4F63-B397-4A5C99333C21}">
      <dgm:prSet/>
      <dgm:spPr/>
      <dgm:t>
        <a:bodyPr/>
        <a:lstStyle/>
        <a:p>
          <a:endParaRPr lang="ru-RU"/>
        </a:p>
      </dgm:t>
    </dgm:pt>
    <dgm:pt modelId="{83434C07-63B3-402F-B389-CCE7C88E0191}">
      <dgm:prSet phldrT="[Текст]"/>
      <dgm:spPr>
        <a:solidFill>
          <a:srgbClr val="00B050"/>
        </a:solidFill>
      </dgm:spPr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Страховая компания</a:t>
          </a:r>
          <a:endParaRPr lang="ru-RU" dirty="0">
            <a:solidFill>
              <a:schemeClr val="bg1"/>
            </a:solidFill>
          </a:endParaRPr>
        </a:p>
      </dgm:t>
    </dgm:pt>
    <dgm:pt modelId="{1194A036-3D05-44EF-BD6E-CBDBA1CC0958}" type="parTrans" cxnId="{947EED45-50C9-4186-B9D3-123E62F254D3}">
      <dgm:prSet/>
      <dgm:spPr/>
      <dgm:t>
        <a:bodyPr/>
        <a:lstStyle/>
        <a:p>
          <a:endParaRPr lang="ru-RU"/>
        </a:p>
      </dgm:t>
    </dgm:pt>
    <dgm:pt modelId="{4907F78E-E75F-419A-830F-D740DDA77CB6}" type="sibTrans" cxnId="{947EED45-50C9-4186-B9D3-123E62F254D3}">
      <dgm:prSet/>
      <dgm:spPr/>
      <dgm:t>
        <a:bodyPr/>
        <a:lstStyle/>
        <a:p>
          <a:endParaRPr lang="ru-RU"/>
        </a:p>
      </dgm:t>
    </dgm:pt>
    <dgm:pt modelId="{8CFCC703-3318-4438-BB68-21CC5A3219D6}">
      <dgm:prSet phldrT="[Текст]"/>
      <dgm:spPr/>
      <dgm:t>
        <a:bodyPr/>
        <a:lstStyle/>
        <a:p>
          <a:r>
            <a:rPr lang="ru-RU" dirty="0" smtClean="0"/>
            <a:t>Оценщик</a:t>
          </a:r>
          <a:endParaRPr lang="ru-RU" dirty="0"/>
        </a:p>
      </dgm:t>
    </dgm:pt>
    <dgm:pt modelId="{88CF7C92-78BD-4949-B4AC-B9D703030CDD}" type="parTrans" cxnId="{C7C8ED35-B518-4FBD-952C-0397778453A3}">
      <dgm:prSet/>
      <dgm:spPr/>
      <dgm:t>
        <a:bodyPr/>
        <a:lstStyle/>
        <a:p>
          <a:endParaRPr lang="ru-RU"/>
        </a:p>
      </dgm:t>
    </dgm:pt>
    <dgm:pt modelId="{F4FA295E-D3E6-4052-9B52-23294434EC44}" type="sibTrans" cxnId="{C7C8ED35-B518-4FBD-952C-0397778453A3}">
      <dgm:prSet/>
      <dgm:spPr/>
      <dgm:t>
        <a:bodyPr/>
        <a:lstStyle/>
        <a:p>
          <a:endParaRPr lang="ru-RU"/>
        </a:p>
      </dgm:t>
    </dgm:pt>
    <dgm:pt modelId="{22DF215D-3849-43CE-A89A-9F2AD3C4E54C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Официальный дилер</a:t>
          </a:r>
          <a:endParaRPr lang="ru-RU" dirty="0">
            <a:solidFill>
              <a:schemeClr val="tx1"/>
            </a:solidFill>
          </a:endParaRPr>
        </a:p>
      </dgm:t>
    </dgm:pt>
    <dgm:pt modelId="{858FA16D-9E7B-4872-B962-50D3B5C5E267}" type="parTrans" cxnId="{4CE71F06-4FA1-464C-9993-2C04FE183E96}">
      <dgm:prSet/>
      <dgm:spPr/>
      <dgm:t>
        <a:bodyPr/>
        <a:lstStyle/>
        <a:p>
          <a:endParaRPr lang="ru-RU"/>
        </a:p>
      </dgm:t>
    </dgm:pt>
    <dgm:pt modelId="{A8D38D9C-8CCA-439A-8515-203E96ECA53B}" type="sibTrans" cxnId="{4CE71F06-4FA1-464C-9993-2C04FE183E96}">
      <dgm:prSet/>
      <dgm:spPr/>
      <dgm:t>
        <a:bodyPr/>
        <a:lstStyle/>
        <a:p>
          <a:endParaRPr lang="ru-RU"/>
        </a:p>
      </dgm:t>
    </dgm:pt>
    <dgm:pt modelId="{C7CCD09C-59FC-4519-AE6E-0AA825805EC2}" type="pres">
      <dgm:prSet presAssocID="{D8631A5C-E300-4B2C-BB3F-1C32EC5517F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7390FDF-1791-410F-8DC1-71BAFA962457}" type="pres">
      <dgm:prSet presAssocID="{71F7BAC1-BABD-4217-959D-F87F94C614D6}" presName="vertOne" presStyleCnt="0"/>
      <dgm:spPr/>
    </dgm:pt>
    <dgm:pt modelId="{7C7B5AB7-643D-4BC3-84B8-1A5FA21FD2E5}" type="pres">
      <dgm:prSet presAssocID="{71F7BAC1-BABD-4217-959D-F87F94C614D6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BC717F-E7BC-4519-8C59-3F695C7D943B}" type="pres">
      <dgm:prSet presAssocID="{71F7BAC1-BABD-4217-959D-F87F94C614D6}" presName="parTransOne" presStyleCnt="0"/>
      <dgm:spPr/>
    </dgm:pt>
    <dgm:pt modelId="{DB1E7ED4-A086-4C33-A6ED-42622F36C5E2}" type="pres">
      <dgm:prSet presAssocID="{71F7BAC1-BABD-4217-959D-F87F94C614D6}" presName="horzOne" presStyleCnt="0"/>
      <dgm:spPr/>
    </dgm:pt>
    <dgm:pt modelId="{DDB2892D-842B-400B-881B-0C29ACC92076}" type="pres">
      <dgm:prSet presAssocID="{22DF215D-3849-43CE-A89A-9F2AD3C4E54C}" presName="vertTwo" presStyleCnt="0"/>
      <dgm:spPr/>
    </dgm:pt>
    <dgm:pt modelId="{2CA11915-1D5B-4E8B-A6E2-E01713AB42AC}" type="pres">
      <dgm:prSet presAssocID="{22DF215D-3849-43CE-A89A-9F2AD3C4E54C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92EFE3B-696D-4984-81BC-7625682AF2E9}" type="pres">
      <dgm:prSet presAssocID="{22DF215D-3849-43CE-A89A-9F2AD3C4E54C}" presName="horzTwo" presStyleCnt="0"/>
      <dgm:spPr/>
    </dgm:pt>
    <dgm:pt modelId="{DB538611-F53A-46DC-BE94-3549979A5445}" type="pres">
      <dgm:prSet presAssocID="{A8D38D9C-8CCA-439A-8515-203E96ECA53B}" presName="sibSpaceTwo" presStyleCnt="0"/>
      <dgm:spPr/>
    </dgm:pt>
    <dgm:pt modelId="{9A63DAE9-5B5A-4002-8E46-21BD86DC4BED}" type="pres">
      <dgm:prSet presAssocID="{83434C07-63B3-402F-B389-CCE7C88E0191}" presName="vertTwo" presStyleCnt="0"/>
      <dgm:spPr/>
    </dgm:pt>
    <dgm:pt modelId="{E991B4EA-B888-48AD-B632-08138E15C0F4}" type="pres">
      <dgm:prSet presAssocID="{83434C07-63B3-402F-B389-CCE7C88E0191}" presName="txTwo" presStyleLbl="node2" presStyleIdx="1" presStyleCnt="3" custLinFactNeighborX="-15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35F8554-1142-4C1F-B05C-841CA54E6254}" type="pres">
      <dgm:prSet presAssocID="{83434C07-63B3-402F-B389-CCE7C88E0191}" presName="horzTwo" presStyleCnt="0"/>
      <dgm:spPr/>
    </dgm:pt>
    <dgm:pt modelId="{93D35084-3C09-48B2-9CF9-69CDBAAAA3BF}" type="pres">
      <dgm:prSet presAssocID="{4907F78E-E75F-419A-830F-D740DDA77CB6}" presName="sibSpaceTwo" presStyleCnt="0"/>
      <dgm:spPr/>
    </dgm:pt>
    <dgm:pt modelId="{BD2AAEC5-1680-4E89-9306-AE0A6601F293}" type="pres">
      <dgm:prSet presAssocID="{8CFCC703-3318-4438-BB68-21CC5A3219D6}" presName="vertTwo" presStyleCnt="0"/>
      <dgm:spPr/>
    </dgm:pt>
    <dgm:pt modelId="{59D3F756-169B-460F-88FA-41D48E0179B2}" type="pres">
      <dgm:prSet presAssocID="{8CFCC703-3318-4438-BB68-21CC5A3219D6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AB0DAF-541B-4D3E-8881-3268A3DE39D8}" type="pres">
      <dgm:prSet presAssocID="{8CFCC703-3318-4438-BB68-21CC5A3219D6}" presName="horzTwo" presStyleCnt="0"/>
      <dgm:spPr/>
    </dgm:pt>
  </dgm:ptLst>
  <dgm:cxnLst>
    <dgm:cxn modelId="{C7C8ED35-B518-4FBD-952C-0397778453A3}" srcId="{71F7BAC1-BABD-4217-959D-F87F94C614D6}" destId="{8CFCC703-3318-4438-BB68-21CC5A3219D6}" srcOrd="2" destOrd="0" parTransId="{88CF7C92-78BD-4949-B4AC-B9D703030CDD}" sibTransId="{F4FA295E-D3E6-4052-9B52-23294434EC44}"/>
    <dgm:cxn modelId="{72A069CF-B5D0-4F63-B397-4A5C99333C21}" srcId="{D8631A5C-E300-4B2C-BB3F-1C32EC5517F4}" destId="{71F7BAC1-BABD-4217-959D-F87F94C614D6}" srcOrd="0" destOrd="0" parTransId="{DBB4D17A-4597-45CE-B0D9-A6B17AF6D8DA}" sibTransId="{CA32965D-E687-4448-B960-E488D064371A}"/>
    <dgm:cxn modelId="{93F0296A-6DE5-402E-8BB4-BA55BCAD6569}" type="presOf" srcId="{83434C07-63B3-402F-B389-CCE7C88E0191}" destId="{E991B4EA-B888-48AD-B632-08138E15C0F4}" srcOrd="0" destOrd="0" presId="urn:microsoft.com/office/officeart/2005/8/layout/hierarchy4"/>
    <dgm:cxn modelId="{61E82DE8-E52A-4AE4-9633-3458082272C1}" type="presOf" srcId="{22DF215D-3849-43CE-A89A-9F2AD3C4E54C}" destId="{2CA11915-1D5B-4E8B-A6E2-E01713AB42AC}" srcOrd="0" destOrd="0" presId="urn:microsoft.com/office/officeart/2005/8/layout/hierarchy4"/>
    <dgm:cxn modelId="{062170A3-8CCD-4E89-84AD-58E8E854D1D9}" type="presOf" srcId="{D8631A5C-E300-4B2C-BB3F-1C32EC5517F4}" destId="{C7CCD09C-59FC-4519-AE6E-0AA825805EC2}" srcOrd="0" destOrd="0" presId="urn:microsoft.com/office/officeart/2005/8/layout/hierarchy4"/>
    <dgm:cxn modelId="{379D2924-68A9-4995-B94B-765D07C05A82}" type="presOf" srcId="{71F7BAC1-BABD-4217-959D-F87F94C614D6}" destId="{7C7B5AB7-643D-4BC3-84B8-1A5FA21FD2E5}" srcOrd="0" destOrd="0" presId="urn:microsoft.com/office/officeart/2005/8/layout/hierarchy4"/>
    <dgm:cxn modelId="{4CE71F06-4FA1-464C-9993-2C04FE183E96}" srcId="{71F7BAC1-BABD-4217-959D-F87F94C614D6}" destId="{22DF215D-3849-43CE-A89A-9F2AD3C4E54C}" srcOrd="0" destOrd="0" parTransId="{858FA16D-9E7B-4872-B962-50D3B5C5E267}" sibTransId="{A8D38D9C-8CCA-439A-8515-203E96ECA53B}"/>
    <dgm:cxn modelId="{947EED45-50C9-4186-B9D3-123E62F254D3}" srcId="{71F7BAC1-BABD-4217-959D-F87F94C614D6}" destId="{83434C07-63B3-402F-B389-CCE7C88E0191}" srcOrd="1" destOrd="0" parTransId="{1194A036-3D05-44EF-BD6E-CBDBA1CC0958}" sibTransId="{4907F78E-E75F-419A-830F-D740DDA77CB6}"/>
    <dgm:cxn modelId="{30A27D2C-7FFE-45AF-8A17-5848D6DCB1F5}" type="presOf" srcId="{8CFCC703-3318-4438-BB68-21CC5A3219D6}" destId="{59D3F756-169B-460F-88FA-41D48E0179B2}" srcOrd="0" destOrd="0" presId="urn:microsoft.com/office/officeart/2005/8/layout/hierarchy4"/>
    <dgm:cxn modelId="{B22F84A0-5A07-415E-9A46-098FB75B4489}" type="presParOf" srcId="{C7CCD09C-59FC-4519-AE6E-0AA825805EC2}" destId="{F7390FDF-1791-410F-8DC1-71BAFA962457}" srcOrd="0" destOrd="0" presId="urn:microsoft.com/office/officeart/2005/8/layout/hierarchy4"/>
    <dgm:cxn modelId="{E5B77EB5-E309-423B-8911-CF77720261D4}" type="presParOf" srcId="{F7390FDF-1791-410F-8DC1-71BAFA962457}" destId="{7C7B5AB7-643D-4BC3-84B8-1A5FA21FD2E5}" srcOrd="0" destOrd="0" presId="urn:microsoft.com/office/officeart/2005/8/layout/hierarchy4"/>
    <dgm:cxn modelId="{36B02212-78CC-4BFC-A746-53635D6B38EC}" type="presParOf" srcId="{F7390FDF-1791-410F-8DC1-71BAFA962457}" destId="{3FBC717F-E7BC-4519-8C59-3F695C7D943B}" srcOrd="1" destOrd="0" presId="urn:microsoft.com/office/officeart/2005/8/layout/hierarchy4"/>
    <dgm:cxn modelId="{09F1B540-74EC-4AE6-8000-21E2800C0FBD}" type="presParOf" srcId="{F7390FDF-1791-410F-8DC1-71BAFA962457}" destId="{DB1E7ED4-A086-4C33-A6ED-42622F36C5E2}" srcOrd="2" destOrd="0" presId="urn:microsoft.com/office/officeart/2005/8/layout/hierarchy4"/>
    <dgm:cxn modelId="{D0AF8BC0-602F-4802-B09F-EEA7FFB968A2}" type="presParOf" srcId="{DB1E7ED4-A086-4C33-A6ED-42622F36C5E2}" destId="{DDB2892D-842B-400B-881B-0C29ACC92076}" srcOrd="0" destOrd="0" presId="urn:microsoft.com/office/officeart/2005/8/layout/hierarchy4"/>
    <dgm:cxn modelId="{C97114C9-D67E-4A96-9AE7-C0EC017AB8E5}" type="presParOf" srcId="{DDB2892D-842B-400B-881B-0C29ACC92076}" destId="{2CA11915-1D5B-4E8B-A6E2-E01713AB42AC}" srcOrd="0" destOrd="0" presId="urn:microsoft.com/office/officeart/2005/8/layout/hierarchy4"/>
    <dgm:cxn modelId="{6E7D00E0-A7C9-464A-978E-40E0672A5F7C}" type="presParOf" srcId="{DDB2892D-842B-400B-881B-0C29ACC92076}" destId="{D92EFE3B-696D-4984-81BC-7625682AF2E9}" srcOrd="1" destOrd="0" presId="urn:microsoft.com/office/officeart/2005/8/layout/hierarchy4"/>
    <dgm:cxn modelId="{51A01CE8-927B-4BCC-AF22-AC9FA1442448}" type="presParOf" srcId="{DB1E7ED4-A086-4C33-A6ED-42622F36C5E2}" destId="{DB538611-F53A-46DC-BE94-3549979A5445}" srcOrd="1" destOrd="0" presId="urn:microsoft.com/office/officeart/2005/8/layout/hierarchy4"/>
    <dgm:cxn modelId="{95563B60-5EC0-45F9-A3BA-AFBE30A77202}" type="presParOf" srcId="{DB1E7ED4-A086-4C33-A6ED-42622F36C5E2}" destId="{9A63DAE9-5B5A-4002-8E46-21BD86DC4BED}" srcOrd="2" destOrd="0" presId="urn:microsoft.com/office/officeart/2005/8/layout/hierarchy4"/>
    <dgm:cxn modelId="{7EEA45F9-EA43-4F55-B6B4-33E6A5B1BEDA}" type="presParOf" srcId="{9A63DAE9-5B5A-4002-8E46-21BD86DC4BED}" destId="{E991B4EA-B888-48AD-B632-08138E15C0F4}" srcOrd="0" destOrd="0" presId="urn:microsoft.com/office/officeart/2005/8/layout/hierarchy4"/>
    <dgm:cxn modelId="{9BF0515D-EE49-45E7-9A26-5A127E382F2D}" type="presParOf" srcId="{9A63DAE9-5B5A-4002-8E46-21BD86DC4BED}" destId="{435F8554-1142-4C1F-B05C-841CA54E6254}" srcOrd="1" destOrd="0" presId="urn:microsoft.com/office/officeart/2005/8/layout/hierarchy4"/>
    <dgm:cxn modelId="{C13DC40B-EBB0-47AE-8F49-80C61C742478}" type="presParOf" srcId="{DB1E7ED4-A086-4C33-A6ED-42622F36C5E2}" destId="{93D35084-3C09-48B2-9CF9-69CDBAAAA3BF}" srcOrd="3" destOrd="0" presId="urn:microsoft.com/office/officeart/2005/8/layout/hierarchy4"/>
    <dgm:cxn modelId="{4F936666-169E-4EC7-8D5E-F40F9B8E1026}" type="presParOf" srcId="{DB1E7ED4-A086-4C33-A6ED-42622F36C5E2}" destId="{BD2AAEC5-1680-4E89-9306-AE0A6601F293}" srcOrd="4" destOrd="0" presId="urn:microsoft.com/office/officeart/2005/8/layout/hierarchy4"/>
    <dgm:cxn modelId="{3C32BB83-2A08-4773-842D-6244926290BA}" type="presParOf" srcId="{BD2AAEC5-1680-4E89-9306-AE0A6601F293}" destId="{59D3F756-169B-460F-88FA-41D48E0179B2}" srcOrd="0" destOrd="0" presId="urn:microsoft.com/office/officeart/2005/8/layout/hierarchy4"/>
    <dgm:cxn modelId="{F1089A59-1619-4E9B-9220-CD32EA6AD085}" type="presParOf" srcId="{BD2AAEC5-1680-4E89-9306-AE0A6601F293}" destId="{F6AB0DAF-541B-4D3E-8881-3268A3DE39D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631A5C-E300-4B2C-BB3F-1C32EC5517F4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F7BAC1-BABD-4217-959D-F87F94C614D6}">
      <dgm:prSet phldrT="[Текст]"/>
      <dgm:spPr>
        <a:solidFill>
          <a:srgbClr val="00B050"/>
        </a:solidFill>
      </dgm:spPr>
      <dgm:t>
        <a:bodyPr/>
        <a:lstStyle/>
        <a:p>
          <a:r>
            <a:rPr lang="ru-RU" dirty="0" smtClean="0"/>
            <a:t>Клиент</a:t>
          </a:r>
          <a:endParaRPr lang="ru-RU" dirty="0"/>
        </a:p>
      </dgm:t>
    </dgm:pt>
    <dgm:pt modelId="{DBB4D17A-4597-45CE-B0D9-A6B17AF6D8DA}" type="parTrans" cxnId="{72A069CF-B5D0-4F63-B397-4A5C99333C21}">
      <dgm:prSet/>
      <dgm:spPr/>
      <dgm:t>
        <a:bodyPr/>
        <a:lstStyle/>
        <a:p>
          <a:endParaRPr lang="ru-RU"/>
        </a:p>
      </dgm:t>
    </dgm:pt>
    <dgm:pt modelId="{CA32965D-E687-4448-B960-E488D064371A}" type="sibTrans" cxnId="{72A069CF-B5D0-4F63-B397-4A5C99333C21}">
      <dgm:prSet/>
      <dgm:spPr/>
      <dgm:t>
        <a:bodyPr/>
        <a:lstStyle/>
        <a:p>
          <a:endParaRPr lang="ru-RU"/>
        </a:p>
      </dgm:t>
    </dgm:pt>
    <dgm:pt modelId="{044926E3-B7CE-4832-8AE2-AF89720D772C}">
      <dgm:prSet phldrT="[Текст]"/>
      <dgm:spPr>
        <a:solidFill>
          <a:srgbClr val="00B050"/>
        </a:solidFill>
      </dgm:spPr>
      <dgm:t>
        <a:bodyPr/>
        <a:lstStyle/>
        <a:p>
          <a:r>
            <a:rPr lang="ru-RU" dirty="0" smtClean="0"/>
            <a:t>Официальный дилер</a:t>
          </a:r>
          <a:endParaRPr lang="ru-RU" dirty="0"/>
        </a:p>
      </dgm:t>
    </dgm:pt>
    <dgm:pt modelId="{70CCB1A6-D648-4AC5-BD4A-E90D9A9B0625}" type="parTrans" cxnId="{619B36B1-D675-4BD5-9387-CA2069CE2ADC}">
      <dgm:prSet/>
      <dgm:spPr/>
      <dgm:t>
        <a:bodyPr/>
        <a:lstStyle/>
        <a:p>
          <a:endParaRPr lang="ru-RU"/>
        </a:p>
      </dgm:t>
    </dgm:pt>
    <dgm:pt modelId="{BA3586EE-F453-4C57-A3C5-5FB1F651C96F}" type="sibTrans" cxnId="{619B36B1-D675-4BD5-9387-CA2069CE2ADC}">
      <dgm:prSet/>
      <dgm:spPr/>
      <dgm:t>
        <a:bodyPr/>
        <a:lstStyle/>
        <a:p>
          <a:endParaRPr lang="ru-RU"/>
        </a:p>
      </dgm:t>
    </dgm:pt>
    <dgm:pt modelId="{CD9AAD40-5195-4E7B-916C-1AB80053B17B}">
      <dgm:prSet phldrT="[Текст]"/>
      <dgm:spPr>
        <a:solidFill>
          <a:srgbClr val="00B050"/>
        </a:solidFill>
      </dgm:spPr>
      <dgm:t>
        <a:bodyPr/>
        <a:lstStyle/>
        <a:p>
          <a:r>
            <a:rPr lang="ru-RU" dirty="0" smtClean="0"/>
            <a:t>Страховая компания</a:t>
          </a:r>
          <a:endParaRPr lang="ru-RU" dirty="0"/>
        </a:p>
      </dgm:t>
    </dgm:pt>
    <dgm:pt modelId="{9EB4DA3E-5460-4630-A57B-11EF3653CBA9}" type="parTrans" cxnId="{43BDB3E2-CBE1-4002-A38B-E993A652B17B}">
      <dgm:prSet/>
      <dgm:spPr/>
      <dgm:t>
        <a:bodyPr/>
        <a:lstStyle/>
        <a:p>
          <a:endParaRPr lang="ru-RU"/>
        </a:p>
      </dgm:t>
    </dgm:pt>
    <dgm:pt modelId="{08597BDC-C3A9-44FA-8FF4-2DBBD8BE7B68}" type="sibTrans" cxnId="{43BDB3E2-CBE1-4002-A38B-E993A652B17B}">
      <dgm:prSet/>
      <dgm:spPr/>
      <dgm:t>
        <a:bodyPr/>
        <a:lstStyle/>
        <a:p>
          <a:endParaRPr lang="ru-RU"/>
        </a:p>
      </dgm:t>
    </dgm:pt>
    <dgm:pt modelId="{44BBA4E3-02F9-4BD3-82FE-37552B163391}">
      <dgm:prSet phldrT="[Текст]"/>
      <dgm:spPr/>
      <dgm:t>
        <a:bodyPr/>
        <a:lstStyle/>
        <a:p>
          <a:r>
            <a:rPr lang="ru-RU" dirty="0" smtClean="0"/>
            <a:t>Оценщик</a:t>
          </a:r>
          <a:endParaRPr lang="ru-RU" dirty="0"/>
        </a:p>
      </dgm:t>
    </dgm:pt>
    <dgm:pt modelId="{9F91CBB0-DE60-45CC-A384-9C32C374D5FC}" type="parTrans" cxnId="{50C8288E-D35A-4690-BC15-B65C2E484C03}">
      <dgm:prSet/>
      <dgm:spPr/>
      <dgm:t>
        <a:bodyPr/>
        <a:lstStyle/>
        <a:p>
          <a:endParaRPr lang="ru-RU"/>
        </a:p>
      </dgm:t>
    </dgm:pt>
    <dgm:pt modelId="{ACEDE979-2937-4FED-A7CD-1B0CF5CAB8AD}" type="sibTrans" cxnId="{50C8288E-D35A-4690-BC15-B65C2E484C03}">
      <dgm:prSet/>
      <dgm:spPr/>
      <dgm:t>
        <a:bodyPr/>
        <a:lstStyle/>
        <a:p>
          <a:endParaRPr lang="ru-RU"/>
        </a:p>
      </dgm:t>
    </dgm:pt>
    <dgm:pt modelId="{C7CCD09C-59FC-4519-AE6E-0AA825805EC2}" type="pres">
      <dgm:prSet presAssocID="{D8631A5C-E300-4B2C-BB3F-1C32EC5517F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7390FDF-1791-410F-8DC1-71BAFA962457}" type="pres">
      <dgm:prSet presAssocID="{71F7BAC1-BABD-4217-959D-F87F94C614D6}" presName="vertOne" presStyleCnt="0"/>
      <dgm:spPr/>
    </dgm:pt>
    <dgm:pt modelId="{7C7B5AB7-643D-4BC3-84B8-1A5FA21FD2E5}" type="pres">
      <dgm:prSet presAssocID="{71F7BAC1-BABD-4217-959D-F87F94C614D6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BC717F-E7BC-4519-8C59-3F695C7D943B}" type="pres">
      <dgm:prSet presAssocID="{71F7BAC1-BABD-4217-959D-F87F94C614D6}" presName="parTransOne" presStyleCnt="0"/>
      <dgm:spPr/>
    </dgm:pt>
    <dgm:pt modelId="{DB1E7ED4-A086-4C33-A6ED-42622F36C5E2}" type="pres">
      <dgm:prSet presAssocID="{71F7BAC1-BABD-4217-959D-F87F94C614D6}" presName="horzOne" presStyleCnt="0"/>
      <dgm:spPr/>
    </dgm:pt>
    <dgm:pt modelId="{AED08D61-435B-418D-BBD1-DC2BBAB6486B}" type="pres">
      <dgm:prSet presAssocID="{044926E3-B7CE-4832-8AE2-AF89720D772C}" presName="vertTwo" presStyleCnt="0"/>
      <dgm:spPr/>
    </dgm:pt>
    <dgm:pt modelId="{7942DD3D-4800-4536-BFEA-EDD2207F9AE8}" type="pres">
      <dgm:prSet presAssocID="{044926E3-B7CE-4832-8AE2-AF89720D772C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18F605-42B7-4F68-A729-955FFF2A607D}" type="pres">
      <dgm:prSet presAssocID="{044926E3-B7CE-4832-8AE2-AF89720D772C}" presName="parTransTwo" presStyleCnt="0"/>
      <dgm:spPr/>
    </dgm:pt>
    <dgm:pt modelId="{CD07A4CA-3D57-421F-874F-14E2D2875397}" type="pres">
      <dgm:prSet presAssocID="{044926E3-B7CE-4832-8AE2-AF89720D772C}" presName="horzTwo" presStyleCnt="0"/>
      <dgm:spPr/>
    </dgm:pt>
    <dgm:pt modelId="{C8D83E53-07E8-4ED8-80C3-1FB8DDD5726A}" type="pres">
      <dgm:prSet presAssocID="{CD9AAD40-5195-4E7B-916C-1AB80053B17B}" presName="vertThree" presStyleCnt="0"/>
      <dgm:spPr/>
    </dgm:pt>
    <dgm:pt modelId="{550A2318-F53D-4E8E-88F8-CDFFDECF36FF}" type="pres">
      <dgm:prSet presAssocID="{CD9AAD40-5195-4E7B-916C-1AB80053B17B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284C65-AC68-4A67-90EB-EFE40F546E64}" type="pres">
      <dgm:prSet presAssocID="{CD9AAD40-5195-4E7B-916C-1AB80053B17B}" presName="horzThree" presStyleCnt="0"/>
      <dgm:spPr/>
    </dgm:pt>
    <dgm:pt modelId="{291BC110-B7E2-49F8-B249-C4520CCC2BC0}" type="pres">
      <dgm:prSet presAssocID="{08597BDC-C3A9-44FA-8FF4-2DBBD8BE7B68}" presName="sibSpaceThree" presStyleCnt="0"/>
      <dgm:spPr/>
    </dgm:pt>
    <dgm:pt modelId="{44A0F96B-0150-4F02-AB4E-16208323B60F}" type="pres">
      <dgm:prSet presAssocID="{44BBA4E3-02F9-4BD3-82FE-37552B163391}" presName="vertThree" presStyleCnt="0"/>
      <dgm:spPr/>
    </dgm:pt>
    <dgm:pt modelId="{F7363885-B8FF-49F7-80F7-4D5F51D63F81}" type="pres">
      <dgm:prSet presAssocID="{44BBA4E3-02F9-4BD3-82FE-37552B163391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87146B-7BB0-4D4D-9DCD-978D9655A9D3}" type="pres">
      <dgm:prSet presAssocID="{44BBA4E3-02F9-4BD3-82FE-37552B163391}" presName="horzThree" presStyleCnt="0"/>
      <dgm:spPr/>
    </dgm:pt>
  </dgm:ptLst>
  <dgm:cxnLst>
    <dgm:cxn modelId="{FD8B747E-EA49-4FA5-BCB8-B1FFD2C4AA78}" type="presOf" srcId="{D8631A5C-E300-4B2C-BB3F-1C32EC5517F4}" destId="{C7CCD09C-59FC-4519-AE6E-0AA825805EC2}" srcOrd="0" destOrd="0" presId="urn:microsoft.com/office/officeart/2005/8/layout/hierarchy4"/>
    <dgm:cxn modelId="{00A81006-EC70-40AD-9ABD-E85DFABE1942}" type="presOf" srcId="{44BBA4E3-02F9-4BD3-82FE-37552B163391}" destId="{F7363885-B8FF-49F7-80F7-4D5F51D63F81}" srcOrd="0" destOrd="0" presId="urn:microsoft.com/office/officeart/2005/8/layout/hierarchy4"/>
    <dgm:cxn modelId="{72A069CF-B5D0-4F63-B397-4A5C99333C21}" srcId="{D8631A5C-E300-4B2C-BB3F-1C32EC5517F4}" destId="{71F7BAC1-BABD-4217-959D-F87F94C614D6}" srcOrd="0" destOrd="0" parTransId="{DBB4D17A-4597-45CE-B0D9-A6B17AF6D8DA}" sibTransId="{CA32965D-E687-4448-B960-E488D064371A}"/>
    <dgm:cxn modelId="{619B36B1-D675-4BD5-9387-CA2069CE2ADC}" srcId="{71F7BAC1-BABD-4217-959D-F87F94C614D6}" destId="{044926E3-B7CE-4832-8AE2-AF89720D772C}" srcOrd="0" destOrd="0" parTransId="{70CCB1A6-D648-4AC5-BD4A-E90D9A9B0625}" sibTransId="{BA3586EE-F453-4C57-A3C5-5FB1F651C96F}"/>
    <dgm:cxn modelId="{77C76AD2-2DF6-42EC-83B9-398805A17283}" type="presOf" srcId="{CD9AAD40-5195-4E7B-916C-1AB80053B17B}" destId="{550A2318-F53D-4E8E-88F8-CDFFDECF36FF}" srcOrd="0" destOrd="0" presId="urn:microsoft.com/office/officeart/2005/8/layout/hierarchy4"/>
    <dgm:cxn modelId="{50C8288E-D35A-4690-BC15-B65C2E484C03}" srcId="{044926E3-B7CE-4832-8AE2-AF89720D772C}" destId="{44BBA4E3-02F9-4BD3-82FE-37552B163391}" srcOrd="1" destOrd="0" parTransId="{9F91CBB0-DE60-45CC-A384-9C32C374D5FC}" sibTransId="{ACEDE979-2937-4FED-A7CD-1B0CF5CAB8AD}"/>
    <dgm:cxn modelId="{43BDB3E2-CBE1-4002-A38B-E993A652B17B}" srcId="{044926E3-B7CE-4832-8AE2-AF89720D772C}" destId="{CD9AAD40-5195-4E7B-916C-1AB80053B17B}" srcOrd="0" destOrd="0" parTransId="{9EB4DA3E-5460-4630-A57B-11EF3653CBA9}" sibTransId="{08597BDC-C3A9-44FA-8FF4-2DBBD8BE7B68}"/>
    <dgm:cxn modelId="{6A369D59-0271-482B-9431-CACAEB6275A0}" type="presOf" srcId="{044926E3-B7CE-4832-8AE2-AF89720D772C}" destId="{7942DD3D-4800-4536-BFEA-EDD2207F9AE8}" srcOrd="0" destOrd="0" presId="urn:microsoft.com/office/officeart/2005/8/layout/hierarchy4"/>
    <dgm:cxn modelId="{6D6E7133-5A38-4A18-9AF9-8E3FD416AD23}" type="presOf" srcId="{71F7BAC1-BABD-4217-959D-F87F94C614D6}" destId="{7C7B5AB7-643D-4BC3-84B8-1A5FA21FD2E5}" srcOrd="0" destOrd="0" presId="urn:microsoft.com/office/officeart/2005/8/layout/hierarchy4"/>
    <dgm:cxn modelId="{A4FD54C3-8B2F-445A-AE04-8D307294731E}" type="presParOf" srcId="{C7CCD09C-59FC-4519-AE6E-0AA825805EC2}" destId="{F7390FDF-1791-410F-8DC1-71BAFA962457}" srcOrd="0" destOrd="0" presId="urn:microsoft.com/office/officeart/2005/8/layout/hierarchy4"/>
    <dgm:cxn modelId="{54AD76D6-5D90-484F-8360-743FC79BD53B}" type="presParOf" srcId="{F7390FDF-1791-410F-8DC1-71BAFA962457}" destId="{7C7B5AB7-643D-4BC3-84B8-1A5FA21FD2E5}" srcOrd="0" destOrd="0" presId="urn:microsoft.com/office/officeart/2005/8/layout/hierarchy4"/>
    <dgm:cxn modelId="{A4D24C47-6188-4574-8D5D-8E91F74C8940}" type="presParOf" srcId="{F7390FDF-1791-410F-8DC1-71BAFA962457}" destId="{3FBC717F-E7BC-4519-8C59-3F695C7D943B}" srcOrd="1" destOrd="0" presId="urn:microsoft.com/office/officeart/2005/8/layout/hierarchy4"/>
    <dgm:cxn modelId="{4432C53F-E8C2-4344-AA0C-C31400A8DF03}" type="presParOf" srcId="{F7390FDF-1791-410F-8DC1-71BAFA962457}" destId="{DB1E7ED4-A086-4C33-A6ED-42622F36C5E2}" srcOrd="2" destOrd="0" presId="urn:microsoft.com/office/officeart/2005/8/layout/hierarchy4"/>
    <dgm:cxn modelId="{7116D281-ADBF-4FA1-B361-B8326D2A6995}" type="presParOf" srcId="{DB1E7ED4-A086-4C33-A6ED-42622F36C5E2}" destId="{AED08D61-435B-418D-BBD1-DC2BBAB6486B}" srcOrd="0" destOrd="0" presId="urn:microsoft.com/office/officeart/2005/8/layout/hierarchy4"/>
    <dgm:cxn modelId="{9D50C803-E140-44DE-A40C-00C20AEAE8D5}" type="presParOf" srcId="{AED08D61-435B-418D-BBD1-DC2BBAB6486B}" destId="{7942DD3D-4800-4536-BFEA-EDD2207F9AE8}" srcOrd="0" destOrd="0" presId="urn:microsoft.com/office/officeart/2005/8/layout/hierarchy4"/>
    <dgm:cxn modelId="{F5818343-B9F2-420A-925F-8B79BFEF0F92}" type="presParOf" srcId="{AED08D61-435B-418D-BBD1-DC2BBAB6486B}" destId="{0318F605-42B7-4F68-A729-955FFF2A607D}" srcOrd="1" destOrd="0" presId="urn:microsoft.com/office/officeart/2005/8/layout/hierarchy4"/>
    <dgm:cxn modelId="{BEE4BB51-6D55-478E-9298-D4012859A6AC}" type="presParOf" srcId="{AED08D61-435B-418D-BBD1-DC2BBAB6486B}" destId="{CD07A4CA-3D57-421F-874F-14E2D2875397}" srcOrd="2" destOrd="0" presId="urn:microsoft.com/office/officeart/2005/8/layout/hierarchy4"/>
    <dgm:cxn modelId="{24E685CB-7DE2-455D-B3DB-4F6EDFE39128}" type="presParOf" srcId="{CD07A4CA-3D57-421F-874F-14E2D2875397}" destId="{C8D83E53-07E8-4ED8-80C3-1FB8DDD5726A}" srcOrd="0" destOrd="0" presId="urn:microsoft.com/office/officeart/2005/8/layout/hierarchy4"/>
    <dgm:cxn modelId="{3D4C2C8C-6A0A-4CF1-98BA-BA087B06A65A}" type="presParOf" srcId="{C8D83E53-07E8-4ED8-80C3-1FB8DDD5726A}" destId="{550A2318-F53D-4E8E-88F8-CDFFDECF36FF}" srcOrd="0" destOrd="0" presId="urn:microsoft.com/office/officeart/2005/8/layout/hierarchy4"/>
    <dgm:cxn modelId="{99CB2249-EE45-4FD6-A12C-20B5D90DC8DD}" type="presParOf" srcId="{C8D83E53-07E8-4ED8-80C3-1FB8DDD5726A}" destId="{AC284C65-AC68-4A67-90EB-EFE40F546E64}" srcOrd="1" destOrd="0" presId="urn:microsoft.com/office/officeart/2005/8/layout/hierarchy4"/>
    <dgm:cxn modelId="{DD7F612F-B2E1-41CA-88EE-85B984C34867}" type="presParOf" srcId="{CD07A4CA-3D57-421F-874F-14E2D2875397}" destId="{291BC110-B7E2-49F8-B249-C4520CCC2BC0}" srcOrd="1" destOrd="0" presId="urn:microsoft.com/office/officeart/2005/8/layout/hierarchy4"/>
    <dgm:cxn modelId="{56A5AEE7-0A55-4914-8423-8586037A29A4}" type="presParOf" srcId="{CD07A4CA-3D57-421F-874F-14E2D2875397}" destId="{44A0F96B-0150-4F02-AB4E-16208323B60F}" srcOrd="2" destOrd="0" presId="urn:microsoft.com/office/officeart/2005/8/layout/hierarchy4"/>
    <dgm:cxn modelId="{CFBB6B4E-DCE0-460E-9899-A34E96FA8D03}" type="presParOf" srcId="{44A0F96B-0150-4F02-AB4E-16208323B60F}" destId="{F7363885-B8FF-49F7-80F7-4D5F51D63F81}" srcOrd="0" destOrd="0" presId="urn:microsoft.com/office/officeart/2005/8/layout/hierarchy4"/>
    <dgm:cxn modelId="{3AE3E4F7-C3B5-4A8D-A7E0-DDAD21C626E5}" type="presParOf" srcId="{44A0F96B-0150-4F02-AB4E-16208323B60F}" destId="{9887146B-7BB0-4D4D-9DCD-978D9655A9D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74C9E0-AE5E-4EB1-AE61-8B48BE84A524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ADD7D0-4AF3-4709-9EE9-AE1EBEA82685}">
      <dgm:prSet phldrT="[Текст]"/>
      <dgm:spPr/>
      <dgm:t>
        <a:bodyPr/>
        <a:lstStyle/>
        <a:p>
          <a:r>
            <a:rPr lang="ru-RU" dirty="0" smtClean="0"/>
            <a:t>Страховая компания</a:t>
          </a:r>
          <a:endParaRPr lang="ru-RU" dirty="0"/>
        </a:p>
      </dgm:t>
    </dgm:pt>
    <dgm:pt modelId="{B5CFF0E8-7E70-436B-AD37-2F1656645C5A}" type="parTrans" cxnId="{F2F6865D-CD4D-4117-9EFF-6D98E3FB3F5A}">
      <dgm:prSet/>
      <dgm:spPr/>
      <dgm:t>
        <a:bodyPr/>
        <a:lstStyle/>
        <a:p>
          <a:endParaRPr lang="ru-RU"/>
        </a:p>
      </dgm:t>
    </dgm:pt>
    <dgm:pt modelId="{71175866-E994-4C14-9046-1A24F81C5D40}" type="sibTrans" cxnId="{F2F6865D-CD4D-4117-9EFF-6D98E3FB3F5A}">
      <dgm:prSet/>
      <dgm:spPr/>
      <dgm:t>
        <a:bodyPr/>
        <a:lstStyle/>
        <a:p>
          <a:endParaRPr lang="ru-RU"/>
        </a:p>
      </dgm:t>
    </dgm:pt>
    <dgm:pt modelId="{29229496-6DC4-4BFE-9278-0B28ACE5F578}">
      <dgm:prSet phldrT="[Текст]"/>
      <dgm:spPr/>
      <dgm:t>
        <a:bodyPr/>
        <a:lstStyle/>
        <a:p>
          <a:r>
            <a:rPr lang="ru-RU" dirty="0" smtClean="0"/>
            <a:t>Усиление лояльности клиента</a:t>
          </a:r>
          <a:endParaRPr lang="ru-RU" dirty="0"/>
        </a:p>
      </dgm:t>
    </dgm:pt>
    <dgm:pt modelId="{0459D9A6-D3AE-4B7E-8EF9-DFABAAE6B50B}" type="parTrans" cxnId="{6BECD7A5-E092-4D7B-864E-46EAAECA25D1}">
      <dgm:prSet/>
      <dgm:spPr/>
      <dgm:t>
        <a:bodyPr/>
        <a:lstStyle/>
        <a:p>
          <a:endParaRPr lang="ru-RU"/>
        </a:p>
      </dgm:t>
    </dgm:pt>
    <dgm:pt modelId="{05AD4458-730B-454B-B745-238354566E49}" type="sibTrans" cxnId="{6BECD7A5-E092-4D7B-864E-46EAAECA25D1}">
      <dgm:prSet/>
      <dgm:spPr/>
      <dgm:t>
        <a:bodyPr/>
        <a:lstStyle/>
        <a:p>
          <a:endParaRPr lang="ru-RU"/>
        </a:p>
      </dgm:t>
    </dgm:pt>
    <dgm:pt modelId="{396F62FB-83C3-41AC-9D6C-8D2A662017B8}">
      <dgm:prSet phldrT="[Текст]"/>
      <dgm:spPr/>
      <dgm:t>
        <a:bodyPr/>
        <a:lstStyle/>
        <a:p>
          <a:r>
            <a:rPr lang="ru-RU" dirty="0" smtClean="0"/>
            <a:t>Качественный восстановительный ремонт</a:t>
          </a:r>
          <a:endParaRPr lang="ru-RU" dirty="0"/>
        </a:p>
      </dgm:t>
    </dgm:pt>
    <dgm:pt modelId="{1FD7E76E-4029-4CED-90CD-74C4192726A8}" type="parTrans" cxnId="{189E2CDF-0227-4ECA-90B1-FF4AF3FDB0AB}">
      <dgm:prSet/>
      <dgm:spPr/>
      <dgm:t>
        <a:bodyPr/>
        <a:lstStyle/>
        <a:p>
          <a:endParaRPr lang="ru-RU"/>
        </a:p>
      </dgm:t>
    </dgm:pt>
    <dgm:pt modelId="{076B52A5-8240-42A2-B98E-9037811F3A84}" type="sibTrans" cxnId="{189E2CDF-0227-4ECA-90B1-FF4AF3FDB0AB}">
      <dgm:prSet/>
      <dgm:spPr/>
      <dgm:t>
        <a:bodyPr/>
        <a:lstStyle/>
        <a:p>
          <a:endParaRPr lang="ru-RU"/>
        </a:p>
      </dgm:t>
    </dgm:pt>
    <dgm:pt modelId="{02979196-4DAC-4298-947D-BA205FB1195E}">
      <dgm:prSet phldrT="[Текст]"/>
      <dgm:spPr/>
      <dgm:t>
        <a:bodyPr/>
        <a:lstStyle/>
        <a:p>
          <a:r>
            <a:rPr lang="ru-RU" dirty="0" smtClean="0"/>
            <a:t>Официальный дилер</a:t>
          </a:r>
          <a:endParaRPr lang="ru-RU" dirty="0"/>
        </a:p>
      </dgm:t>
    </dgm:pt>
    <dgm:pt modelId="{4DD9D8E8-0205-491D-801A-CBF297BAFBF4}" type="parTrans" cxnId="{F65A6140-AC14-449E-B0EF-7EA08E9885DA}">
      <dgm:prSet/>
      <dgm:spPr/>
      <dgm:t>
        <a:bodyPr/>
        <a:lstStyle/>
        <a:p>
          <a:endParaRPr lang="ru-RU"/>
        </a:p>
      </dgm:t>
    </dgm:pt>
    <dgm:pt modelId="{1E1D1FB8-5A98-4131-8BC2-D48D110E802D}" type="sibTrans" cxnId="{F65A6140-AC14-449E-B0EF-7EA08E9885DA}">
      <dgm:prSet/>
      <dgm:spPr/>
      <dgm:t>
        <a:bodyPr/>
        <a:lstStyle/>
        <a:p>
          <a:endParaRPr lang="ru-RU"/>
        </a:p>
      </dgm:t>
    </dgm:pt>
    <dgm:pt modelId="{5C57395D-545E-4382-A0F9-7E4514CC2F66}">
      <dgm:prSet phldrT="[Текст]"/>
      <dgm:spPr/>
      <dgm:t>
        <a:bodyPr/>
        <a:lstStyle/>
        <a:p>
          <a:r>
            <a:rPr lang="ru-RU" dirty="0" smtClean="0"/>
            <a:t>Усиление лояльности клиента</a:t>
          </a:r>
          <a:endParaRPr lang="ru-RU" dirty="0"/>
        </a:p>
      </dgm:t>
    </dgm:pt>
    <dgm:pt modelId="{389B1DE7-3FFD-46B4-B101-0479982CACD0}" type="parTrans" cxnId="{61CE8EEE-A339-4A9D-B9D6-04FF96E0C20E}">
      <dgm:prSet/>
      <dgm:spPr/>
      <dgm:t>
        <a:bodyPr/>
        <a:lstStyle/>
        <a:p>
          <a:endParaRPr lang="ru-RU"/>
        </a:p>
      </dgm:t>
    </dgm:pt>
    <dgm:pt modelId="{E225221C-0AB2-4DBA-9FA3-306C7E24487D}" type="sibTrans" cxnId="{61CE8EEE-A339-4A9D-B9D6-04FF96E0C20E}">
      <dgm:prSet/>
      <dgm:spPr/>
      <dgm:t>
        <a:bodyPr/>
        <a:lstStyle/>
        <a:p>
          <a:endParaRPr lang="ru-RU"/>
        </a:p>
      </dgm:t>
    </dgm:pt>
    <dgm:pt modelId="{5984E429-C956-4169-ACB9-D377A02CB1C4}">
      <dgm:prSet phldrT="[Текст]"/>
      <dgm:spPr/>
      <dgm:t>
        <a:bodyPr/>
        <a:lstStyle/>
        <a:p>
          <a:r>
            <a:rPr lang="ru-RU" dirty="0" smtClean="0"/>
            <a:t>Качественный ремонт с гарантийной поддержкой</a:t>
          </a:r>
          <a:endParaRPr lang="ru-RU" dirty="0"/>
        </a:p>
      </dgm:t>
    </dgm:pt>
    <dgm:pt modelId="{DD061011-56B0-410B-B82E-3DF8B26554E6}" type="parTrans" cxnId="{EBFBCED5-D9ED-468A-BEA6-8935A83583E7}">
      <dgm:prSet/>
      <dgm:spPr/>
      <dgm:t>
        <a:bodyPr/>
        <a:lstStyle/>
        <a:p>
          <a:endParaRPr lang="ru-RU"/>
        </a:p>
      </dgm:t>
    </dgm:pt>
    <dgm:pt modelId="{23111410-1F16-4A79-A9DF-BC07CBD74104}" type="sibTrans" cxnId="{EBFBCED5-D9ED-468A-BEA6-8935A83583E7}">
      <dgm:prSet/>
      <dgm:spPr/>
      <dgm:t>
        <a:bodyPr/>
        <a:lstStyle/>
        <a:p>
          <a:endParaRPr lang="ru-RU"/>
        </a:p>
      </dgm:t>
    </dgm:pt>
    <dgm:pt modelId="{9A22FAE8-AD5F-4BC5-A8E6-0E67A9EB1008}">
      <dgm:prSet phldrT="[Текст]"/>
      <dgm:spPr/>
      <dgm:t>
        <a:bodyPr/>
        <a:lstStyle/>
        <a:p>
          <a:r>
            <a:rPr lang="ru-RU" dirty="0" smtClean="0"/>
            <a:t>Максимизация дохода</a:t>
          </a:r>
          <a:endParaRPr lang="ru-RU" dirty="0"/>
        </a:p>
      </dgm:t>
    </dgm:pt>
    <dgm:pt modelId="{B4151C8F-CD79-4AAF-867A-533C9A0038E8}" type="parTrans" cxnId="{8AE096DB-BD62-4A6D-8209-4B7117E5684C}">
      <dgm:prSet/>
      <dgm:spPr/>
      <dgm:t>
        <a:bodyPr/>
        <a:lstStyle/>
        <a:p>
          <a:endParaRPr lang="ru-RU"/>
        </a:p>
      </dgm:t>
    </dgm:pt>
    <dgm:pt modelId="{45DD1EFF-3BEC-4FC2-BD78-FD52AD18D94E}" type="sibTrans" cxnId="{8AE096DB-BD62-4A6D-8209-4B7117E5684C}">
      <dgm:prSet/>
      <dgm:spPr/>
      <dgm:t>
        <a:bodyPr/>
        <a:lstStyle/>
        <a:p>
          <a:endParaRPr lang="ru-RU"/>
        </a:p>
      </dgm:t>
    </dgm:pt>
    <dgm:pt modelId="{A9A565B8-8433-4649-96A4-01FE7CA9464F}">
      <dgm:prSet phldrT="[Текст]"/>
      <dgm:spPr/>
      <dgm:t>
        <a:bodyPr/>
        <a:lstStyle/>
        <a:p>
          <a:r>
            <a:rPr lang="ru-RU" dirty="0" smtClean="0"/>
            <a:t>Максимизация дохода</a:t>
          </a:r>
          <a:endParaRPr lang="ru-RU" dirty="0"/>
        </a:p>
      </dgm:t>
    </dgm:pt>
    <dgm:pt modelId="{6AD4410B-0508-45D6-B8FA-3D49B4E51C83}" type="parTrans" cxnId="{D5DCD411-23B9-44BD-8BF5-0A5AD2C5BE7C}">
      <dgm:prSet/>
      <dgm:spPr/>
      <dgm:t>
        <a:bodyPr/>
        <a:lstStyle/>
        <a:p>
          <a:endParaRPr lang="ru-RU"/>
        </a:p>
      </dgm:t>
    </dgm:pt>
    <dgm:pt modelId="{FF1C3A5D-8493-4EB5-8089-F909BE8BD5E9}" type="sibTrans" cxnId="{D5DCD411-23B9-44BD-8BF5-0A5AD2C5BE7C}">
      <dgm:prSet/>
      <dgm:spPr/>
      <dgm:t>
        <a:bodyPr/>
        <a:lstStyle/>
        <a:p>
          <a:endParaRPr lang="ru-RU"/>
        </a:p>
      </dgm:t>
    </dgm:pt>
    <dgm:pt modelId="{E80EEBAE-6901-480D-8D07-5EF83B5CD1BD}">
      <dgm:prSet phldrT="[Текст]"/>
      <dgm:spPr/>
      <dgm:t>
        <a:bodyPr/>
        <a:lstStyle/>
        <a:p>
          <a:r>
            <a:rPr lang="ru-RU" dirty="0" smtClean="0"/>
            <a:t>Увеличение удовлетворенности клиента</a:t>
          </a:r>
          <a:endParaRPr lang="ru-RU" dirty="0"/>
        </a:p>
      </dgm:t>
    </dgm:pt>
    <dgm:pt modelId="{13148ABA-4331-40B3-BBAC-E19D5892602A}" type="parTrans" cxnId="{60CD5EA2-5B90-4314-9A3E-25D3DEE3A992}">
      <dgm:prSet/>
      <dgm:spPr/>
      <dgm:t>
        <a:bodyPr/>
        <a:lstStyle/>
        <a:p>
          <a:endParaRPr lang="ru-RU"/>
        </a:p>
      </dgm:t>
    </dgm:pt>
    <dgm:pt modelId="{47F9C1E9-F33A-4E61-98F0-789F43DB3C3D}" type="sibTrans" cxnId="{60CD5EA2-5B90-4314-9A3E-25D3DEE3A992}">
      <dgm:prSet/>
      <dgm:spPr/>
      <dgm:t>
        <a:bodyPr/>
        <a:lstStyle/>
        <a:p>
          <a:endParaRPr lang="ru-RU"/>
        </a:p>
      </dgm:t>
    </dgm:pt>
    <dgm:pt modelId="{F7ABB53D-F5CC-4920-8F23-DE0C4E40D847}">
      <dgm:prSet phldrT="[Текст]"/>
      <dgm:spPr/>
      <dgm:t>
        <a:bodyPr/>
        <a:lstStyle/>
        <a:p>
          <a:r>
            <a:rPr lang="ru-RU" dirty="0" smtClean="0"/>
            <a:t>Увеличение удовлетворенности клиента</a:t>
          </a:r>
          <a:endParaRPr lang="ru-RU" dirty="0"/>
        </a:p>
      </dgm:t>
    </dgm:pt>
    <dgm:pt modelId="{D8712272-D517-4A24-BFC7-CBAFB2FE5D56}" type="parTrans" cxnId="{637B0903-358E-4937-9201-2635344D785A}">
      <dgm:prSet/>
      <dgm:spPr/>
      <dgm:t>
        <a:bodyPr/>
        <a:lstStyle/>
        <a:p>
          <a:endParaRPr lang="ru-RU"/>
        </a:p>
      </dgm:t>
    </dgm:pt>
    <dgm:pt modelId="{170BCA5A-9D9B-4DA4-8989-BCB0ECE3E2E9}" type="sibTrans" cxnId="{637B0903-358E-4937-9201-2635344D785A}">
      <dgm:prSet/>
      <dgm:spPr/>
      <dgm:t>
        <a:bodyPr/>
        <a:lstStyle/>
        <a:p>
          <a:endParaRPr lang="ru-RU"/>
        </a:p>
      </dgm:t>
    </dgm:pt>
    <dgm:pt modelId="{D4AEB9EA-33A4-4C6A-A3B1-7D1A4F30BB2B}">
      <dgm:prSet phldrT="[Текст]"/>
      <dgm:spPr/>
      <dgm:t>
        <a:bodyPr/>
        <a:lstStyle/>
        <a:p>
          <a:r>
            <a:rPr lang="ru-RU" dirty="0" smtClean="0"/>
            <a:t>Клиент</a:t>
          </a:r>
          <a:endParaRPr lang="ru-RU" dirty="0"/>
        </a:p>
      </dgm:t>
    </dgm:pt>
    <dgm:pt modelId="{585D1BED-9F4D-4EF9-B8FD-8E0D265BDB8B}" type="parTrans" cxnId="{2C9EE8C9-A6CD-43EE-BCD3-BD19FBBE28C4}">
      <dgm:prSet/>
      <dgm:spPr/>
      <dgm:t>
        <a:bodyPr/>
        <a:lstStyle/>
        <a:p>
          <a:endParaRPr lang="ru-RU"/>
        </a:p>
      </dgm:t>
    </dgm:pt>
    <dgm:pt modelId="{F9B7BDEB-4FCA-4910-8ADE-C110D3D1D442}" type="sibTrans" cxnId="{2C9EE8C9-A6CD-43EE-BCD3-BD19FBBE28C4}">
      <dgm:prSet/>
      <dgm:spPr/>
      <dgm:t>
        <a:bodyPr/>
        <a:lstStyle/>
        <a:p>
          <a:endParaRPr lang="ru-RU"/>
        </a:p>
      </dgm:t>
    </dgm:pt>
    <dgm:pt modelId="{8A8F26B1-6789-431E-A9E6-67B0B7025841}">
      <dgm:prSet phldrT="[Текст]"/>
      <dgm:spPr/>
      <dgm:t>
        <a:bodyPr/>
        <a:lstStyle/>
        <a:p>
          <a:r>
            <a:rPr lang="ru-RU" dirty="0" smtClean="0"/>
            <a:t>Удобство одной точки для обращения</a:t>
          </a:r>
          <a:endParaRPr lang="ru-RU" dirty="0"/>
        </a:p>
      </dgm:t>
    </dgm:pt>
    <dgm:pt modelId="{03CACCD0-3569-48D7-ADD2-B1F5AE58CB91}" type="parTrans" cxnId="{ACE34546-5417-4C49-B530-E2B224022CEB}">
      <dgm:prSet/>
      <dgm:spPr/>
      <dgm:t>
        <a:bodyPr/>
        <a:lstStyle/>
        <a:p>
          <a:endParaRPr lang="ru-RU"/>
        </a:p>
      </dgm:t>
    </dgm:pt>
    <dgm:pt modelId="{FB5433DA-0F6D-40F8-B26E-5B3E0106FBB3}" type="sibTrans" cxnId="{ACE34546-5417-4C49-B530-E2B224022CEB}">
      <dgm:prSet/>
      <dgm:spPr/>
      <dgm:t>
        <a:bodyPr/>
        <a:lstStyle/>
        <a:p>
          <a:endParaRPr lang="ru-RU"/>
        </a:p>
      </dgm:t>
    </dgm:pt>
    <dgm:pt modelId="{C2A49198-98AE-4215-BE3C-A4972BFCCA73}">
      <dgm:prSet phldrT="[Текст]"/>
      <dgm:spPr/>
      <dgm:t>
        <a:bodyPr/>
        <a:lstStyle/>
        <a:p>
          <a:r>
            <a:rPr lang="ru-RU" dirty="0" smtClean="0"/>
            <a:t>Короткие сроки восстановления</a:t>
          </a:r>
          <a:endParaRPr lang="ru-RU" dirty="0"/>
        </a:p>
      </dgm:t>
    </dgm:pt>
    <dgm:pt modelId="{6FD0304C-F09F-478A-BD18-9E989163DFBC}" type="parTrans" cxnId="{4531B6DC-62B5-49B9-A86B-35CEF6789E19}">
      <dgm:prSet/>
      <dgm:spPr/>
      <dgm:t>
        <a:bodyPr/>
        <a:lstStyle/>
        <a:p>
          <a:endParaRPr lang="ru-RU"/>
        </a:p>
      </dgm:t>
    </dgm:pt>
    <dgm:pt modelId="{4EBEDCF2-4661-4094-9040-AC6A2929C2CA}" type="sibTrans" cxnId="{4531B6DC-62B5-49B9-A86B-35CEF6789E19}">
      <dgm:prSet/>
      <dgm:spPr/>
      <dgm:t>
        <a:bodyPr/>
        <a:lstStyle/>
        <a:p>
          <a:endParaRPr lang="ru-RU"/>
        </a:p>
      </dgm:t>
    </dgm:pt>
    <dgm:pt modelId="{DC7E57A3-6552-4D20-A5D5-94EB25F60B5C}">
      <dgm:prSet phldrT="[Текст]"/>
      <dgm:spPr/>
      <dgm:t>
        <a:bodyPr/>
        <a:lstStyle/>
        <a:p>
          <a:r>
            <a:rPr lang="ru-RU" dirty="0" smtClean="0"/>
            <a:t>Качество  восстановления автомобиля</a:t>
          </a:r>
          <a:endParaRPr lang="ru-RU" dirty="0"/>
        </a:p>
      </dgm:t>
    </dgm:pt>
    <dgm:pt modelId="{41A514CB-339A-4FC8-85E8-4A4C8DE1DB2C}" type="parTrans" cxnId="{9607EFFC-E579-457F-93F1-34C0C20DB580}">
      <dgm:prSet/>
      <dgm:spPr/>
      <dgm:t>
        <a:bodyPr/>
        <a:lstStyle/>
        <a:p>
          <a:endParaRPr lang="ru-RU"/>
        </a:p>
      </dgm:t>
    </dgm:pt>
    <dgm:pt modelId="{2AA3071B-DB28-4974-929B-562E12FE69F5}" type="sibTrans" cxnId="{9607EFFC-E579-457F-93F1-34C0C20DB580}">
      <dgm:prSet/>
      <dgm:spPr/>
      <dgm:t>
        <a:bodyPr/>
        <a:lstStyle/>
        <a:p>
          <a:endParaRPr lang="ru-RU"/>
        </a:p>
      </dgm:t>
    </dgm:pt>
    <dgm:pt modelId="{A8F86074-C621-45F0-B7F2-B7A5F19B5904}">
      <dgm:prSet phldrT="[Текст]"/>
      <dgm:spPr/>
      <dgm:t>
        <a:bodyPr/>
        <a:lstStyle/>
        <a:p>
          <a:r>
            <a:rPr lang="ru-RU" smtClean="0"/>
            <a:t>Улучшение персональных условий по страхованию</a:t>
          </a:r>
          <a:endParaRPr lang="ru-RU" dirty="0"/>
        </a:p>
      </dgm:t>
    </dgm:pt>
    <dgm:pt modelId="{4D3173EE-4B7F-42BB-9AC8-90380903F7F6}" type="parTrans" cxnId="{E7F16521-2C14-41F3-B96E-0E2008477418}">
      <dgm:prSet/>
      <dgm:spPr/>
      <dgm:t>
        <a:bodyPr/>
        <a:lstStyle/>
        <a:p>
          <a:endParaRPr lang="ru-RU"/>
        </a:p>
      </dgm:t>
    </dgm:pt>
    <dgm:pt modelId="{8AF7A8E3-9F90-4C99-81BD-D73B4CB6FD7D}" type="sibTrans" cxnId="{E7F16521-2C14-41F3-B96E-0E2008477418}">
      <dgm:prSet/>
      <dgm:spPr/>
      <dgm:t>
        <a:bodyPr/>
        <a:lstStyle/>
        <a:p>
          <a:endParaRPr lang="ru-RU"/>
        </a:p>
      </dgm:t>
    </dgm:pt>
    <dgm:pt modelId="{155B2757-DE07-4895-BABE-4A122C102E17}" type="pres">
      <dgm:prSet presAssocID="{B074C9E0-AE5E-4EB1-AE61-8B48BE84A52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7EFFA8-61BD-4F36-8AC2-18138B957958}" type="pres">
      <dgm:prSet presAssocID="{6EADD7D0-4AF3-4709-9EE9-AE1EBEA82685}" presName="compNode" presStyleCnt="0"/>
      <dgm:spPr/>
    </dgm:pt>
    <dgm:pt modelId="{240B3856-6F9D-4DCD-A93C-3C1BF0CE9F24}" type="pres">
      <dgm:prSet presAssocID="{6EADD7D0-4AF3-4709-9EE9-AE1EBEA82685}" presName="aNode" presStyleLbl="bgShp" presStyleIdx="0" presStyleCnt="3"/>
      <dgm:spPr/>
      <dgm:t>
        <a:bodyPr/>
        <a:lstStyle/>
        <a:p>
          <a:endParaRPr lang="ru-RU"/>
        </a:p>
      </dgm:t>
    </dgm:pt>
    <dgm:pt modelId="{31D2C792-59AA-4B5C-B0C3-8366D8FC3D27}" type="pres">
      <dgm:prSet presAssocID="{6EADD7D0-4AF3-4709-9EE9-AE1EBEA82685}" presName="textNode" presStyleLbl="bgShp" presStyleIdx="0" presStyleCnt="3"/>
      <dgm:spPr/>
      <dgm:t>
        <a:bodyPr/>
        <a:lstStyle/>
        <a:p>
          <a:endParaRPr lang="ru-RU"/>
        </a:p>
      </dgm:t>
    </dgm:pt>
    <dgm:pt modelId="{E00AAAE1-DAD1-4831-87D2-BE6EC26ED136}" type="pres">
      <dgm:prSet presAssocID="{6EADD7D0-4AF3-4709-9EE9-AE1EBEA82685}" presName="compChildNode" presStyleCnt="0"/>
      <dgm:spPr/>
    </dgm:pt>
    <dgm:pt modelId="{64AE2260-F433-42ED-ADAA-D401BD3D1CF0}" type="pres">
      <dgm:prSet presAssocID="{6EADD7D0-4AF3-4709-9EE9-AE1EBEA82685}" presName="theInnerList" presStyleCnt="0"/>
      <dgm:spPr/>
    </dgm:pt>
    <dgm:pt modelId="{32C8DB86-3A6A-4373-92B6-4FE7D694DCEB}" type="pres">
      <dgm:prSet presAssocID="{E80EEBAE-6901-480D-8D07-5EF83B5CD1BD}" presName="child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44BB57-964D-48F8-A7AC-634C7F918E1C}" type="pres">
      <dgm:prSet presAssocID="{E80EEBAE-6901-480D-8D07-5EF83B5CD1BD}" presName="aSpace2" presStyleCnt="0"/>
      <dgm:spPr/>
    </dgm:pt>
    <dgm:pt modelId="{1D246B8A-A51C-44C4-8608-93C466E9313B}" type="pres">
      <dgm:prSet presAssocID="{29229496-6DC4-4BFE-9278-0B28ACE5F578}" presName="child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9D2241-6793-4B54-A628-62890A765F90}" type="pres">
      <dgm:prSet presAssocID="{29229496-6DC4-4BFE-9278-0B28ACE5F578}" presName="aSpace2" presStyleCnt="0"/>
      <dgm:spPr/>
    </dgm:pt>
    <dgm:pt modelId="{9644C40A-2DD8-4C82-ADE2-B7EFCAF0D698}" type="pres">
      <dgm:prSet presAssocID="{396F62FB-83C3-41AC-9D6C-8D2A662017B8}" presName="child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3B02A4-8D7F-43C5-B270-FCFBA8670920}" type="pres">
      <dgm:prSet presAssocID="{396F62FB-83C3-41AC-9D6C-8D2A662017B8}" presName="aSpace2" presStyleCnt="0"/>
      <dgm:spPr/>
    </dgm:pt>
    <dgm:pt modelId="{8A98F7B9-D35B-4629-B841-B7E4B159E037}" type="pres">
      <dgm:prSet presAssocID="{9A22FAE8-AD5F-4BC5-A8E6-0E67A9EB1008}" presName="child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76B227-157D-4501-81E0-AE419F8FFCC0}" type="pres">
      <dgm:prSet presAssocID="{6EADD7D0-4AF3-4709-9EE9-AE1EBEA82685}" presName="aSpace" presStyleCnt="0"/>
      <dgm:spPr/>
    </dgm:pt>
    <dgm:pt modelId="{CD1D6C60-5920-4EC9-AB72-A1B95B6FCFD6}" type="pres">
      <dgm:prSet presAssocID="{02979196-4DAC-4298-947D-BA205FB1195E}" presName="compNode" presStyleCnt="0"/>
      <dgm:spPr/>
    </dgm:pt>
    <dgm:pt modelId="{463CCFDA-021B-4EDC-8A91-697863AAFB28}" type="pres">
      <dgm:prSet presAssocID="{02979196-4DAC-4298-947D-BA205FB1195E}" presName="aNode" presStyleLbl="bgShp" presStyleIdx="1" presStyleCnt="3"/>
      <dgm:spPr/>
      <dgm:t>
        <a:bodyPr/>
        <a:lstStyle/>
        <a:p>
          <a:endParaRPr lang="ru-RU"/>
        </a:p>
      </dgm:t>
    </dgm:pt>
    <dgm:pt modelId="{4E6019C0-99DE-416A-8727-5376965A093E}" type="pres">
      <dgm:prSet presAssocID="{02979196-4DAC-4298-947D-BA205FB1195E}" presName="textNode" presStyleLbl="bgShp" presStyleIdx="1" presStyleCnt="3"/>
      <dgm:spPr/>
      <dgm:t>
        <a:bodyPr/>
        <a:lstStyle/>
        <a:p>
          <a:endParaRPr lang="ru-RU"/>
        </a:p>
      </dgm:t>
    </dgm:pt>
    <dgm:pt modelId="{83DA2285-6511-4614-A1EB-2FF2EE3CEFF4}" type="pres">
      <dgm:prSet presAssocID="{02979196-4DAC-4298-947D-BA205FB1195E}" presName="compChildNode" presStyleCnt="0"/>
      <dgm:spPr/>
    </dgm:pt>
    <dgm:pt modelId="{F070F785-8A6A-4B96-BD57-D3BF05D060FE}" type="pres">
      <dgm:prSet presAssocID="{02979196-4DAC-4298-947D-BA205FB1195E}" presName="theInnerList" presStyleCnt="0"/>
      <dgm:spPr/>
    </dgm:pt>
    <dgm:pt modelId="{14F13F6D-22E3-43CF-BFD8-EC4CACEF2037}" type="pres">
      <dgm:prSet presAssocID="{F7ABB53D-F5CC-4920-8F23-DE0C4E40D847}" presName="child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50563D-01CC-4598-B1E3-6F94F884ADE4}" type="pres">
      <dgm:prSet presAssocID="{F7ABB53D-F5CC-4920-8F23-DE0C4E40D847}" presName="aSpace2" presStyleCnt="0"/>
      <dgm:spPr/>
    </dgm:pt>
    <dgm:pt modelId="{184249A0-4483-48DB-8553-3C328EDE1CBE}" type="pres">
      <dgm:prSet presAssocID="{5C57395D-545E-4382-A0F9-7E4514CC2F66}" presName="child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D23FFF-5CB8-46A3-9BA5-328A80EBE996}" type="pres">
      <dgm:prSet presAssocID="{5C57395D-545E-4382-A0F9-7E4514CC2F66}" presName="aSpace2" presStyleCnt="0"/>
      <dgm:spPr/>
    </dgm:pt>
    <dgm:pt modelId="{6A3C1202-EC13-409A-8A11-B93E95CE71B3}" type="pres">
      <dgm:prSet presAssocID="{5984E429-C956-4169-ACB9-D377A02CB1C4}" presName="child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CB1FE5-CF1B-4A81-BF43-DFD050D0E5F3}" type="pres">
      <dgm:prSet presAssocID="{5984E429-C956-4169-ACB9-D377A02CB1C4}" presName="aSpace2" presStyleCnt="0"/>
      <dgm:spPr/>
    </dgm:pt>
    <dgm:pt modelId="{60D958C3-CACB-41EC-82AF-0C52DF267B27}" type="pres">
      <dgm:prSet presAssocID="{A9A565B8-8433-4649-96A4-01FE7CA9464F}" presName="child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6E6D20-4923-43F0-95D4-016EABE67713}" type="pres">
      <dgm:prSet presAssocID="{02979196-4DAC-4298-947D-BA205FB1195E}" presName="aSpace" presStyleCnt="0"/>
      <dgm:spPr/>
    </dgm:pt>
    <dgm:pt modelId="{CA2637A4-3712-4687-A6E3-22D457E1BEE4}" type="pres">
      <dgm:prSet presAssocID="{D4AEB9EA-33A4-4C6A-A3B1-7D1A4F30BB2B}" presName="compNode" presStyleCnt="0"/>
      <dgm:spPr/>
    </dgm:pt>
    <dgm:pt modelId="{D34EACC7-1129-4F63-9CEC-4DE0A478F26F}" type="pres">
      <dgm:prSet presAssocID="{D4AEB9EA-33A4-4C6A-A3B1-7D1A4F30BB2B}" presName="aNode" presStyleLbl="bgShp" presStyleIdx="2" presStyleCnt="3"/>
      <dgm:spPr/>
      <dgm:t>
        <a:bodyPr/>
        <a:lstStyle/>
        <a:p>
          <a:endParaRPr lang="ru-RU"/>
        </a:p>
      </dgm:t>
    </dgm:pt>
    <dgm:pt modelId="{46C0C3A8-9125-468B-8EBE-C0049CB85138}" type="pres">
      <dgm:prSet presAssocID="{D4AEB9EA-33A4-4C6A-A3B1-7D1A4F30BB2B}" presName="textNode" presStyleLbl="bgShp" presStyleIdx="2" presStyleCnt="3"/>
      <dgm:spPr/>
      <dgm:t>
        <a:bodyPr/>
        <a:lstStyle/>
        <a:p>
          <a:endParaRPr lang="ru-RU"/>
        </a:p>
      </dgm:t>
    </dgm:pt>
    <dgm:pt modelId="{B8CF3B1F-DE09-4978-BBA0-760257CE92F6}" type="pres">
      <dgm:prSet presAssocID="{D4AEB9EA-33A4-4C6A-A3B1-7D1A4F30BB2B}" presName="compChildNode" presStyleCnt="0"/>
      <dgm:spPr/>
    </dgm:pt>
    <dgm:pt modelId="{31C48EC6-B6A5-4717-98CC-6C65F9CDA983}" type="pres">
      <dgm:prSet presAssocID="{D4AEB9EA-33A4-4C6A-A3B1-7D1A4F30BB2B}" presName="theInnerList" presStyleCnt="0"/>
      <dgm:spPr/>
    </dgm:pt>
    <dgm:pt modelId="{660259EA-2EAE-4CD9-A1CE-99F96974DF14}" type="pres">
      <dgm:prSet presAssocID="{8A8F26B1-6789-431E-A9E6-67B0B7025841}" presName="child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626A34-B818-4A2B-9D92-EF96B103CAEF}" type="pres">
      <dgm:prSet presAssocID="{8A8F26B1-6789-431E-A9E6-67B0B7025841}" presName="aSpace2" presStyleCnt="0"/>
      <dgm:spPr/>
    </dgm:pt>
    <dgm:pt modelId="{3D2D05F9-BCCB-4FBB-A7AE-973C2498CD0D}" type="pres">
      <dgm:prSet presAssocID="{C2A49198-98AE-4215-BE3C-A4972BFCCA73}" presName="child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3D44F9-47D1-4364-8646-4C015214BC30}" type="pres">
      <dgm:prSet presAssocID="{C2A49198-98AE-4215-BE3C-A4972BFCCA73}" presName="aSpace2" presStyleCnt="0"/>
      <dgm:spPr/>
    </dgm:pt>
    <dgm:pt modelId="{85F109E1-89E1-46F1-AD04-535ED47C19EE}" type="pres">
      <dgm:prSet presAssocID="{DC7E57A3-6552-4D20-A5D5-94EB25F60B5C}" presName="child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34A82B-197E-4090-8310-B2237B84E951}" type="pres">
      <dgm:prSet presAssocID="{DC7E57A3-6552-4D20-A5D5-94EB25F60B5C}" presName="aSpace2" presStyleCnt="0"/>
      <dgm:spPr/>
    </dgm:pt>
    <dgm:pt modelId="{F27BAC30-9FCA-431C-87ED-71A349AD7DD4}" type="pres">
      <dgm:prSet presAssocID="{A8F86074-C621-45F0-B7F2-B7A5F19B5904}" presName="child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625BCA-E2EC-4287-B4F1-13A24B3D11B1}" type="presOf" srcId="{6EADD7D0-4AF3-4709-9EE9-AE1EBEA82685}" destId="{240B3856-6F9D-4DCD-A93C-3C1BF0CE9F24}" srcOrd="0" destOrd="0" presId="urn:microsoft.com/office/officeart/2005/8/layout/lProcess2"/>
    <dgm:cxn modelId="{E7F16521-2C14-41F3-B96E-0E2008477418}" srcId="{D4AEB9EA-33A4-4C6A-A3B1-7D1A4F30BB2B}" destId="{A8F86074-C621-45F0-B7F2-B7A5F19B5904}" srcOrd="3" destOrd="0" parTransId="{4D3173EE-4B7F-42BB-9AC8-90380903F7F6}" sibTransId="{8AF7A8E3-9F90-4C99-81BD-D73B4CB6FD7D}"/>
    <dgm:cxn modelId="{9607EFFC-E579-457F-93F1-34C0C20DB580}" srcId="{D4AEB9EA-33A4-4C6A-A3B1-7D1A4F30BB2B}" destId="{DC7E57A3-6552-4D20-A5D5-94EB25F60B5C}" srcOrd="2" destOrd="0" parTransId="{41A514CB-339A-4FC8-85E8-4A4C8DE1DB2C}" sibTransId="{2AA3071B-DB28-4974-929B-562E12FE69F5}"/>
    <dgm:cxn modelId="{0566B6A5-BB2A-4911-99FC-024C4DE6603F}" type="presOf" srcId="{C2A49198-98AE-4215-BE3C-A4972BFCCA73}" destId="{3D2D05F9-BCCB-4FBB-A7AE-973C2498CD0D}" srcOrd="0" destOrd="0" presId="urn:microsoft.com/office/officeart/2005/8/layout/lProcess2"/>
    <dgm:cxn modelId="{89E982BD-F3F7-448B-AB07-AF68EBA1FC45}" type="presOf" srcId="{6EADD7D0-4AF3-4709-9EE9-AE1EBEA82685}" destId="{31D2C792-59AA-4B5C-B0C3-8366D8FC3D27}" srcOrd="1" destOrd="0" presId="urn:microsoft.com/office/officeart/2005/8/layout/lProcess2"/>
    <dgm:cxn modelId="{46AC7DC3-4241-490B-8366-6D9D6BE28630}" type="presOf" srcId="{02979196-4DAC-4298-947D-BA205FB1195E}" destId="{4E6019C0-99DE-416A-8727-5376965A093E}" srcOrd="1" destOrd="0" presId="urn:microsoft.com/office/officeart/2005/8/layout/lProcess2"/>
    <dgm:cxn modelId="{16AD1032-D5AE-4145-B4E1-E41068470678}" type="presOf" srcId="{9A22FAE8-AD5F-4BC5-A8E6-0E67A9EB1008}" destId="{8A98F7B9-D35B-4629-B841-B7E4B159E037}" srcOrd="0" destOrd="0" presId="urn:microsoft.com/office/officeart/2005/8/layout/lProcess2"/>
    <dgm:cxn modelId="{189E2CDF-0227-4ECA-90B1-FF4AF3FDB0AB}" srcId="{6EADD7D0-4AF3-4709-9EE9-AE1EBEA82685}" destId="{396F62FB-83C3-41AC-9D6C-8D2A662017B8}" srcOrd="2" destOrd="0" parTransId="{1FD7E76E-4029-4CED-90CD-74C4192726A8}" sibTransId="{076B52A5-8240-42A2-B98E-9037811F3A84}"/>
    <dgm:cxn modelId="{102AD230-10D5-4ED2-B2C0-263068560F4A}" type="presOf" srcId="{F7ABB53D-F5CC-4920-8F23-DE0C4E40D847}" destId="{14F13F6D-22E3-43CF-BFD8-EC4CACEF2037}" srcOrd="0" destOrd="0" presId="urn:microsoft.com/office/officeart/2005/8/layout/lProcess2"/>
    <dgm:cxn modelId="{CEFB56F2-76A4-4CB3-8FB7-6A081BEEABD2}" type="presOf" srcId="{E80EEBAE-6901-480D-8D07-5EF83B5CD1BD}" destId="{32C8DB86-3A6A-4373-92B6-4FE7D694DCEB}" srcOrd="0" destOrd="0" presId="urn:microsoft.com/office/officeart/2005/8/layout/lProcess2"/>
    <dgm:cxn modelId="{4531B6DC-62B5-49B9-A86B-35CEF6789E19}" srcId="{D4AEB9EA-33A4-4C6A-A3B1-7D1A4F30BB2B}" destId="{C2A49198-98AE-4215-BE3C-A4972BFCCA73}" srcOrd="1" destOrd="0" parTransId="{6FD0304C-F09F-478A-BD18-9E989163DFBC}" sibTransId="{4EBEDCF2-4661-4094-9040-AC6A2929C2CA}"/>
    <dgm:cxn modelId="{6BECD7A5-E092-4D7B-864E-46EAAECA25D1}" srcId="{6EADD7D0-4AF3-4709-9EE9-AE1EBEA82685}" destId="{29229496-6DC4-4BFE-9278-0B28ACE5F578}" srcOrd="1" destOrd="0" parTransId="{0459D9A6-D3AE-4B7E-8EF9-DFABAAE6B50B}" sibTransId="{05AD4458-730B-454B-B745-238354566E49}"/>
    <dgm:cxn modelId="{ACE34546-5417-4C49-B530-E2B224022CEB}" srcId="{D4AEB9EA-33A4-4C6A-A3B1-7D1A4F30BB2B}" destId="{8A8F26B1-6789-431E-A9E6-67B0B7025841}" srcOrd="0" destOrd="0" parTransId="{03CACCD0-3569-48D7-ADD2-B1F5AE58CB91}" sibTransId="{FB5433DA-0F6D-40F8-B26E-5B3E0106FBB3}"/>
    <dgm:cxn modelId="{61CE8EEE-A339-4A9D-B9D6-04FF96E0C20E}" srcId="{02979196-4DAC-4298-947D-BA205FB1195E}" destId="{5C57395D-545E-4382-A0F9-7E4514CC2F66}" srcOrd="1" destOrd="0" parTransId="{389B1DE7-3FFD-46B4-B101-0479982CACD0}" sibTransId="{E225221C-0AB2-4DBA-9FA3-306C7E24487D}"/>
    <dgm:cxn modelId="{150C68FE-E344-40CC-B9DE-E36D31592F73}" type="presOf" srcId="{5C57395D-545E-4382-A0F9-7E4514CC2F66}" destId="{184249A0-4483-48DB-8553-3C328EDE1CBE}" srcOrd="0" destOrd="0" presId="urn:microsoft.com/office/officeart/2005/8/layout/lProcess2"/>
    <dgm:cxn modelId="{707447A1-FE8D-4CE2-B2F8-3BA4ED5425D9}" type="presOf" srcId="{02979196-4DAC-4298-947D-BA205FB1195E}" destId="{463CCFDA-021B-4EDC-8A91-697863AAFB28}" srcOrd="0" destOrd="0" presId="urn:microsoft.com/office/officeart/2005/8/layout/lProcess2"/>
    <dgm:cxn modelId="{60CD5EA2-5B90-4314-9A3E-25D3DEE3A992}" srcId="{6EADD7D0-4AF3-4709-9EE9-AE1EBEA82685}" destId="{E80EEBAE-6901-480D-8D07-5EF83B5CD1BD}" srcOrd="0" destOrd="0" parTransId="{13148ABA-4331-40B3-BBAC-E19D5892602A}" sibTransId="{47F9C1E9-F33A-4E61-98F0-789F43DB3C3D}"/>
    <dgm:cxn modelId="{3637A9A1-2773-4511-920F-7423312536F5}" type="presOf" srcId="{29229496-6DC4-4BFE-9278-0B28ACE5F578}" destId="{1D246B8A-A51C-44C4-8608-93C466E9313B}" srcOrd="0" destOrd="0" presId="urn:microsoft.com/office/officeart/2005/8/layout/lProcess2"/>
    <dgm:cxn modelId="{67915987-012E-429D-9DA0-850658EBDFFC}" type="presOf" srcId="{396F62FB-83C3-41AC-9D6C-8D2A662017B8}" destId="{9644C40A-2DD8-4C82-ADE2-B7EFCAF0D698}" srcOrd="0" destOrd="0" presId="urn:microsoft.com/office/officeart/2005/8/layout/lProcess2"/>
    <dgm:cxn modelId="{A0550513-B9F5-4B23-96C6-2CD3104B58C2}" type="presOf" srcId="{DC7E57A3-6552-4D20-A5D5-94EB25F60B5C}" destId="{85F109E1-89E1-46F1-AD04-535ED47C19EE}" srcOrd="0" destOrd="0" presId="urn:microsoft.com/office/officeart/2005/8/layout/lProcess2"/>
    <dgm:cxn modelId="{2C9EE8C9-A6CD-43EE-BCD3-BD19FBBE28C4}" srcId="{B074C9E0-AE5E-4EB1-AE61-8B48BE84A524}" destId="{D4AEB9EA-33A4-4C6A-A3B1-7D1A4F30BB2B}" srcOrd="2" destOrd="0" parTransId="{585D1BED-9F4D-4EF9-B8FD-8E0D265BDB8B}" sibTransId="{F9B7BDEB-4FCA-4910-8ADE-C110D3D1D442}"/>
    <dgm:cxn modelId="{EBFBCED5-D9ED-468A-BEA6-8935A83583E7}" srcId="{02979196-4DAC-4298-947D-BA205FB1195E}" destId="{5984E429-C956-4169-ACB9-D377A02CB1C4}" srcOrd="2" destOrd="0" parTransId="{DD061011-56B0-410B-B82E-3DF8B26554E6}" sibTransId="{23111410-1F16-4A79-A9DF-BC07CBD74104}"/>
    <dgm:cxn modelId="{88B92661-9E5E-4EEC-A03B-6485321102A9}" type="presOf" srcId="{D4AEB9EA-33A4-4C6A-A3B1-7D1A4F30BB2B}" destId="{46C0C3A8-9125-468B-8EBE-C0049CB85138}" srcOrd="1" destOrd="0" presId="urn:microsoft.com/office/officeart/2005/8/layout/lProcess2"/>
    <dgm:cxn modelId="{F2F6865D-CD4D-4117-9EFF-6D98E3FB3F5A}" srcId="{B074C9E0-AE5E-4EB1-AE61-8B48BE84A524}" destId="{6EADD7D0-4AF3-4709-9EE9-AE1EBEA82685}" srcOrd="0" destOrd="0" parTransId="{B5CFF0E8-7E70-436B-AD37-2F1656645C5A}" sibTransId="{71175866-E994-4C14-9046-1A24F81C5D40}"/>
    <dgm:cxn modelId="{505B2EEA-9E40-4D08-A74A-78DD401FAA10}" type="presOf" srcId="{5984E429-C956-4169-ACB9-D377A02CB1C4}" destId="{6A3C1202-EC13-409A-8A11-B93E95CE71B3}" srcOrd="0" destOrd="0" presId="urn:microsoft.com/office/officeart/2005/8/layout/lProcess2"/>
    <dgm:cxn modelId="{637B0903-358E-4937-9201-2635344D785A}" srcId="{02979196-4DAC-4298-947D-BA205FB1195E}" destId="{F7ABB53D-F5CC-4920-8F23-DE0C4E40D847}" srcOrd="0" destOrd="0" parTransId="{D8712272-D517-4A24-BFC7-CBAFB2FE5D56}" sibTransId="{170BCA5A-9D9B-4DA4-8989-BCB0ECE3E2E9}"/>
    <dgm:cxn modelId="{8D682DD2-E2F8-4943-8714-EBEEFEE7306E}" type="presOf" srcId="{8A8F26B1-6789-431E-A9E6-67B0B7025841}" destId="{660259EA-2EAE-4CD9-A1CE-99F96974DF14}" srcOrd="0" destOrd="0" presId="urn:microsoft.com/office/officeart/2005/8/layout/lProcess2"/>
    <dgm:cxn modelId="{D5DCD411-23B9-44BD-8BF5-0A5AD2C5BE7C}" srcId="{02979196-4DAC-4298-947D-BA205FB1195E}" destId="{A9A565B8-8433-4649-96A4-01FE7CA9464F}" srcOrd="3" destOrd="0" parTransId="{6AD4410B-0508-45D6-B8FA-3D49B4E51C83}" sibTransId="{FF1C3A5D-8493-4EB5-8089-F909BE8BD5E9}"/>
    <dgm:cxn modelId="{FF68C658-782C-46CA-AFDB-2EF1B0B3BF92}" type="presOf" srcId="{A9A565B8-8433-4649-96A4-01FE7CA9464F}" destId="{60D958C3-CACB-41EC-82AF-0C52DF267B27}" srcOrd="0" destOrd="0" presId="urn:microsoft.com/office/officeart/2005/8/layout/lProcess2"/>
    <dgm:cxn modelId="{80862110-4233-4924-86CD-7A50B509A1E7}" type="presOf" srcId="{A8F86074-C621-45F0-B7F2-B7A5F19B5904}" destId="{F27BAC30-9FCA-431C-87ED-71A349AD7DD4}" srcOrd="0" destOrd="0" presId="urn:microsoft.com/office/officeart/2005/8/layout/lProcess2"/>
    <dgm:cxn modelId="{5A928EBF-B9EE-4AA7-95B6-96E0C2CB352B}" type="presOf" srcId="{B074C9E0-AE5E-4EB1-AE61-8B48BE84A524}" destId="{155B2757-DE07-4895-BABE-4A122C102E17}" srcOrd="0" destOrd="0" presId="urn:microsoft.com/office/officeart/2005/8/layout/lProcess2"/>
    <dgm:cxn modelId="{F2B8F774-C8B7-450A-8ACD-C3E593268963}" type="presOf" srcId="{D4AEB9EA-33A4-4C6A-A3B1-7D1A4F30BB2B}" destId="{D34EACC7-1129-4F63-9CEC-4DE0A478F26F}" srcOrd="0" destOrd="0" presId="urn:microsoft.com/office/officeart/2005/8/layout/lProcess2"/>
    <dgm:cxn modelId="{F65A6140-AC14-449E-B0EF-7EA08E9885DA}" srcId="{B074C9E0-AE5E-4EB1-AE61-8B48BE84A524}" destId="{02979196-4DAC-4298-947D-BA205FB1195E}" srcOrd="1" destOrd="0" parTransId="{4DD9D8E8-0205-491D-801A-CBF297BAFBF4}" sibTransId="{1E1D1FB8-5A98-4131-8BC2-D48D110E802D}"/>
    <dgm:cxn modelId="{8AE096DB-BD62-4A6D-8209-4B7117E5684C}" srcId="{6EADD7D0-4AF3-4709-9EE9-AE1EBEA82685}" destId="{9A22FAE8-AD5F-4BC5-A8E6-0E67A9EB1008}" srcOrd="3" destOrd="0" parTransId="{B4151C8F-CD79-4AAF-867A-533C9A0038E8}" sibTransId="{45DD1EFF-3BEC-4FC2-BD78-FD52AD18D94E}"/>
    <dgm:cxn modelId="{247CA13E-9BD4-4DF6-BD19-84C371D7FD09}" type="presParOf" srcId="{155B2757-DE07-4895-BABE-4A122C102E17}" destId="{4F7EFFA8-61BD-4F36-8AC2-18138B957958}" srcOrd="0" destOrd="0" presId="urn:microsoft.com/office/officeart/2005/8/layout/lProcess2"/>
    <dgm:cxn modelId="{F3A5A997-1640-42FA-92A4-1183D659CD8A}" type="presParOf" srcId="{4F7EFFA8-61BD-4F36-8AC2-18138B957958}" destId="{240B3856-6F9D-4DCD-A93C-3C1BF0CE9F24}" srcOrd="0" destOrd="0" presId="urn:microsoft.com/office/officeart/2005/8/layout/lProcess2"/>
    <dgm:cxn modelId="{C1301314-BAB6-4118-99FE-D5E3C93A4A65}" type="presParOf" srcId="{4F7EFFA8-61BD-4F36-8AC2-18138B957958}" destId="{31D2C792-59AA-4B5C-B0C3-8366D8FC3D27}" srcOrd="1" destOrd="0" presId="urn:microsoft.com/office/officeart/2005/8/layout/lProcess2"/>
    <dgm:cxn modelId="{FD918E2B-53C4-4013-B4D4-A767FF8F55B0}" type="presParOf" srcId="{4F7EFFA8-61BD-4F36-8AC2-18138B957958}" destId="{E00AAAE1-DAD1-4831-87D2-BE6EC26ED136}" srcOrd="2" destOrd="0" presId="urn:microsoft.com/office/officeart/2005/8/layout/lProcess2"/>
    <dgm:cxn modelId="{E5906053-84D8-4ED3-B240-36D967356452}" type="presParOf" srcId="{E00AAAE1-DAD1-4831-87D2-BE6EC26ED136}" destId="{64AE2260-F433-42ED-ADAA-D401BD3D1CF0}" srcOrd="0" destOrd="0" presId="urn:microsoft.com/office/officeart/2005/8/layout/lProcess2"/>
    <dgm:cxn modelId="{80004B66-88A2-4332-ABDC-5159AB20CE0C}" type="presParOf" srcId="{64AE2260-F433-42ED-ADAA-D401BD3D1CF0}" destId="{32C8DB86-3A6A-4373-92B6-4FE7D694DCEB}" srcOrd="0" destOrd="0" presId="urn:microsoft.com/office/officeart/2005/8/layout/lProcess2"/>
    <dgm:cxn modelId="{E163527A-076F-4281-8366-D75E39E2F0E2}" type="presParOf" srcId="{64AE2260-F433-42ED-ADAA-D401BD3D1CF0}" destId="{6844BB57-964D-48F8-A7AC-634C7F918E1C}" srcOrd="1" destOrd="0" presId="urn:microsoft.com/office/officeart/2005/8/layout/lProcess2"/>
    <dgm:cxn modelId="{2C373337-AD23-4FE8-BEBC-274DD98B2452}" type="presParOf" srcId="{64AE2260-F433-42ED-ADAA-D401BD3D1CF0}" destId="{1D246B8A-A51C-44C4-8608-93C466E9313B}" srcOrd="2" destOrd="0" presId="urn:microsoft.com/office/officeart/2005/8/layout/lProcess2"/>
    <dgm:cxn modelId="{3BD1F782-F407-47A0-9849-E101CC3A348A}" type="presParOf" srcId="{64AE2260-F433-42ED-ADAA-D401BD3D1CF0}" destId="{2C9D2241-6793-4B54-A628-62890A765F90}" srcOrd="3" destOrd="0" presId="urn:microsoft.com/office/officeart/2005/8/layout/lProcess2"/>
    <dgm:cxn modelId="{A16331EB-7BB5-42E2-AF21-7C5505D62B80}" type="presParOf" srcId="{64AE2260-F433-42ED-ADAA-D401BD3D1CF0}" destId="{9644C40A-2DD8-4C82-ADE2-B7EFCAF0D698}" srcOrd="4" destOrd="0" presId="urn:microsoft.com/office/officeart/2005/8/layout/lProcess2"/>
    <dgm:cxn modelId="{98A755D8-E863-4470-9071-6758A02EDC30}" type="presParOf" srcId="{64AE2260-F433-42ED-ADAA-D401BD3D1CF0}" destId="{223B02A4-8D7F-43C5-B270-FCFBA8670920}" srcOrd="5" destOrd="0" presId="urn:microsoft.com/office/officeart/2005/8/layout/lProcess2"/>
    <dgm:cxn modelId="{C4B25F52-7638-47CC-B87C-9F1FBF0FD5F8}" type="presParOf" srcId="{64AE2260-F433-42ED-ADAA-D401BD3D1CF0}" destId="{8A98F7B9-D35B-4629-B841-B7E4B159E037}" srcOrd="6" destOrd="0" presId="urn:microsoft.com/office/officeart/2005/8/layout/lProcess2"/>
    <dgm:cxn modelId="{DA8D4FF5-C6EE-43FD-8F95-157A30C102BC}" type="presParOf" srcId="{155B2757-DE07-4895-BABE-4A122C102E17}" destId="{7976B227-157D-4501-81E0-AE419F8FFCC0}" srcOrd="1" destOrd="0" presId="urn:microsoft.com/office/officeart/2005/8/layout/lProcess2"/>
    <dgm:cxn modelId="{1EC31F3A-BD9A-4389-A080-2E052C0E4C7C}" type="presParOf" srcId="{155B2757-DE07-4895-BABE-4A122C102E17}" destId="{CD1D6C60-5920-4EC9-AB72-A1B95B6FCFD6}" srcOrd="2" destOrd="0" presId="urn:microsoft.com/office/officeart/2005/8/layout/lProcess2"/>
    <dgm:cxn modelId="{5566B47E-6CA2-491B-863B-4FB5DC6D3CC1}" type="presParOf" srcId="{CD1D6C60-5920-4EC9-AB72-A1B95B6FCFD6}" destId="{463CCFDA-021B-4EDC-8A91-697863AAFB28}" srcOrd="0" destOrd="0" presId="urn:microsoft.com/office/officeart/2005/8/layout/lProcess2"/>
    <dgm:cxn modelId="{C4DBAE35-0E3E-48E7-942B-DA6ACA5CD1FB}" type="presParOf" srcId="{CD1D6C60-5920-4EC9-AB72-A1B95B6FCFD6}" destId="{4E6019C0-99DE-416A-8727-5376965A093E}" srcOrd="1" destOrd="0" presId="urn:microsoft.com/office/officeart/2005/8/layout/lProcess2"/>
    <dgm:cxn modelId="{99122843-1752-47C1-A4D2-9D4B66578C05}" type="presParOf" srcId="{CD1D6C60-5920-4EC9-AB72-A1B95B6FCFD6}" destId="{83DA2285-6511-4614-A1EB-2FF2EE3CEFF4}" srcOrd="2" destOrd="0" presId="urn:microsoft.com/office/officeart/2005/8/layout/lProcess2"/>
    <dgm:cxn modelId="{69BF22CD-D2E1-4F10-98F3-52DCE6C4344C}" type="presParOf" srcId="{83DA2285-6511-4614-A1EB-2FF2EE3CEFF4}" destId="{F070F785-8A6A-4B96-BD57-D3BF05D060FE}" srcOrd="0" destOrd="0" presId="urn:microsoft.com/office/officeart/2005/8/layout/lProcess2"/>
    <dgm:cxn modelId="{5B32FCD6-3C1C-4016-AEC1-0C9103762C4F}" type="presParOf" srcId="{F070F785-8A6A-4B96-BD57-D3BF05D060FE}" destId="{14F13F6D-22E3-43CF-BFD8-EC4CACEF2037}" srcOrd="0" destOrd="0" presId="urn:microsoft.com/office/officeart/2005/8/layout/lProcess2"/>
    <dgm:cxn modelId="{42FC9631-640E-4EB8-BD50-FE158EFE7812}" type="presParOf" srcId="{F070F785-8A6A-4B96-BD57-D3BF05D060FE}" destId="{6450563D-01CC-4598-B1E3-6F94F884ADE4}" srcOrd="1" destOrd="0" presId="urn:microsoft.com/office/officeart/2005/8/layout/lProcess2"/>
    <dgm:cxn modelId="{629A9295-70E1-4CB6-88AD-4CA022DF82E8}" type="presParOf" srcId="{F070F785-8A6A-4B96-BD57-D3BF05D060FE}" destId="{184249A0-4483-48DB-8553-3C328EDE1CBE}" srcOrd="2" destOrd="0" presId="urn:microsoft.com/office/officeart/2005/8/layout/lProcess2"/>
    <dgm:cxn modelId="{6FD2B680-6E69-469E-A738-F893A57616E7}" type="presParOf" srcId="{F070F785-8A6A-4B96-BD57-D3BF05D060FE}" destId="{9ED23FFF-5CB8-46A3-9BA5-328A80EBE996}" srcOrd="3" destOrd="0" presId="urn:microsoft.com/office/officeart/2005/8/layout/lProcess2"/>
    <dgm:cxn modelId="{15ABA201-B445-4232-99D5-069C53075732}" type="presParOf" srcId="{F070F785-8A6A-4B96-BD57-D3BF05D060FE}" destId="{6A3C1202-EC13-409A-8A11-B93E95CE71B3}" srcOrd="4" destOrd="0" presId="urn:microsoft.com/office/officeart/2005/8/layout/lProcess2"/>
    <dgm:cxn modelId="{385AC9C9-418C-4171-A174-E29088CBF40D}" type="presParOf" srcId="{F070F785-8A6A-4B96-BD57-D3BF05D060FE}" destId="{FFCB1FE5-CF1B-4A81-BF43-DFD050D0E5F3}" srcOrd="5" destOrd="0" presId="urn:microsoft.com/office/officeart/2005/8/layout/lProcess2"/>
    <dgm:cxn modelId="{9F7BE2D8-CD8D-4DEF-B4F8-B6C62D771A4E}" type="presParOf" srcId="{F070F785-8A6A-4B96-BD57-D3BF05D060FE}" destId="{60D958C3-CACB-41EC-82AF-0C52DF267B27}" srcOrd="6" destOrd="0" presId="urn:microsoft.com/office/officeart/2005/8/layout/lProcess2"/>
    <dgm:cxn modelId="{A7C82D35-63FE-4077-8F35-A24B5A02446E}" type="presParOf" srcId="{155B2757-DE07-4895-BABE-4A122C102E17}" destId="{4A6E6D20-4923-43F0-95D4-016EABE67713}" srcOrd="3" destOrd="0" presId="urn:microsoft.com/office/officeart/2005/8/layout/lProcess2"/>
    <dgm:cxn modelId="{C004E61B-1868-4FEB-830A-9A3208391103}" type="presParOf" srcId="{155B2757-DE07-4895-BABE-4A122C102E17}" destId="{CA2637A4-3712-4687-A6E3-22D457E1BEE4}" srcOrd="4" destOrd="0" presId="urn:microsoft.com/office/officeart/2005/8/layout/lProcess2"/>
    <dgm:cxn modelId="{119E48EC-D45F-4C53-9389-CD3F79CD55BA}" type="presParOf" srcId="{CA2637A4-3712-4687-A6E3-22D457E1BEE4}" destId="{D34EACC7-1129-4F63-9CEC-4DE0A478F26F}" srcOrd="0" destOrd="0" presId="urn:microsoft.com/office/officeart/2005/8/layout/lProcess2"/>
    <dgm:cxn modelId="{2B018677-C4EF-4A1C-90D6-DBCBD2B8ABCC}" type="presParOf" srcId="{CA2637A4-3712-4687-A6E3-22D457E1BEE4}" destId="{46C0C3A8-9125-468B-8EBE-C0049CB85138}" srcOrd="1" destOrd="0" presId="urn:microsoft.com/office/officeart/2005/8/layout/lProcess2"/>
    <dgm:cxn modelId="{58111AEF-A62A-402A-94ED-176A87EB081A}" type="presParOf" srcId="{CA2637A4-3712-4687-A6E3-22D457E1BEE4}" destId="{B8CF3B1F-DE09-4978-BBA0-760257CE92F6}" srcOrd="2" destOrd="0" presId="urn:microsoft.com/office/officeart/2005/8/layout/lProcess2"/>
    <dgm:cxn modelId="{2514AABE-2807-42A8-98CF-8FABC5E32BC2}" type="presParOf" srcId="{B8CF3B1F-DE09-4978-BBA0-760257CE92F6}" destId="{31C48EC6-B6A5-4717-98CC-6C65F9CDA983}" srcOrd="0" destOrd="0" presId="urn:microsoft.com/office/officeart/2005/8/layout/lProcess2"/>
    <dgm:cxn modelId="{4C418E94-021C-4F4B-90A1-11180180F34D}" type="presParOf" srcId="{31C48EC6-B6A5-4717-98CC-6C65F9CDA983}" destId="{660259EA-2EAE-4CD9-A1CE-99F96974DF14}" srcOrd="0" destOrd="0" presId="urn:microsoft.com/office/officeart/2005/8/layout/lProcess2"/>
    <dgm:cxn modelId="{2A897757-5573-423D-9720-5ABCAFAE8698}" type="presParOf" srcId="{31C48EC6-B6A5-4717-98CC-6C65F9CDA983}" destId="{0B626A34-B818-4A2B-9D92-EF96B103CAEF}" srcOrd="1" destOrd="0" presId="urn:microsoft.com/office/officeart/2005/8/layout/lProcess2"/>
    <dgm:cxn modelId="{122C24DB-06DB-460E-825D-33E057EF66E0}" type="presParOf" srcId="{31C48EC6-B6A5-4717-98CC-6C65F9CDA983}" destId="{3D2D05F9-BCCB-4FBB-A7AE-973C2498CD0D}" srcOrd="2" destOrd="0" presId="urn:microsoft.com/office/officeart/2005/8/layout/lProcess2"/>
    <dgm:cxn modelId="{F98EDCBC-5112-400A-BBAD-F276CE820FB6}" type="presParOf" srcId="{31C48EC6-B6A5-4717-98CC-6C65F9CDA983}" destId="{B43D44F9-47D1-4364-8646-4C015214BC30}" srcOrd="3" destOrd="0" presId="urn:microsoft.com/office/officeart/2005/8/layout/lProcess2"/>
    <dgm:cxn modelId="{C845832F-42E4-422F-82EB-DB9A12422D51}" type="presParOf" srcId="{31C48EC6-B6A5-4717-98CC-6C65F9CDA983}" destId="{85F109E1-89E1-46F1-AD04-535ED47C19EE}" srcOrd="4" destOrd="0" presId="urn:microsoft.com/office/officeart/2005/8/layout/lProcess2"/>
    <dgm:cxn modelId="{15A55616-1E2B-4D05-BDC0-22DEB5DD9B17}" type="presParOf" srcId="{31C48EC6-B6A5-4717-98CC-6C65F9CDA983}" destId="{9934A82B-197E-4090-8310-B2237B84E951}" srcOrd="5" destOrd="0" presId="urn:microsoft.com/office/officeart/2005/8/layout/lProcess2"/>
    <dgm:cxn modelId="{F22604C0-F0C3-45FA-9411-1E490FED6096}" type="presParOf" srcId="{31C48EC6-B6A5-4717-98CC-6C65F9CDA983}" destId="{F27BAC30-9FCA-431C-87ED-71A349AD7DD4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4490263-9BCE-453A-AA34-F410E8B6CD86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DD4ECA-A8D4-4C1D-AB67-2BC5E359BA4B}">
      <dgm:prSet phldrT="[Текст]"/>
      <dgm:spPr/>
      <dgm:t>
        <a:bodyPr/>
        <a:lstStyle/>
        <a:p>
          <a:r>
            <a:rPr lang="ru-RU" dirty="0" smtClean="0"/>
            <a:t>Клиент</a:t>
          </a:r>
          <a:endParaRPr lang="ru-RU" dirty="0"/>
        </a:p>
      </dgm:t>
    </dgm:pt>
    <dgm:pt modelId="{3FCEF62F-3BD0-4263-B923-FBA4BD3FBB7E}" type="parTrans" cxnId="{03673336-5308-4DF1-95DB-8D9988DB497C}">
      <dgm:prSet/>
      <dgm:spPr/>
      <dgm:t>
        <a:bodyPr/>
        <a:lstStyle/>
        <a:p>
          <a:endParaRPr lang="ru-RU"/>
        </a:p>
      </dgm:t>
    </dgm:pt>
    <dgm:pt modelId="{12BA432A-CE22-4C95-BD01-F37401ABEA74}" type="sibTrans" cxnId="{03673336-5308-4DF1-95DB-8D9988DB497C}">
      <dgm:prSet/>
      <dgm:spPr/>
      <dgm:t>
        <a:bodyPr/>
        <a:lstStyle/>
        <a:p>
          <a:endParaRPr lang="ru-RU"/>
        </a:p>
      </dgm:t>
    </dgm:pt>
    <dgm:pt modelId="{479B209F-DD9B-4E62-9997-AA00E87ADB5C}">
      <dgm:prSet phldrT="[Текст]"/>
      <dgm:spPr/>
      <dgm:t>
        <a:bodyPr/>
        <a:lstStyle/>
        <a:p>
          <a:r>
            <a:rPr lang="ru-RU" dirty="0" smtClean="0"/>
            <a:t>Полис</a:t>
          </a:r>
          <a:endParaRPr lang="ru-RU" dirty="0"/>
        </a:p>
      </dgm:t>
    </dgm:pt>
    <dgm:pt modelId="{A1502137-A32B-4CF1-A72F-5B2BB4564980}" type="parTrans" cxnId="{DA99A6AA-25FE-4563-91A2-12ABE15E17F1}">
      <dgm:prSet/>
      <dgm:spPr/>
      <dgm:t>
        <a:bodyPr/>
        <a:lstStyle/>
        <a:p>
          <a:endParaRPr lang="ru-RU"/>
        </a:p>
      </dgm:t>
    </dgm:pt>
    <dgm:pt modelId="{1EBBC9B4-FAA2-49D1-8F8E-4A9C7EF665C5}" type="sibTrans" cxnId="{DA99A6AA-25FE-4563-91A2-12ABE15E17F1}">
      <dgm:prSet/>
      <dgm:spPr/>
      <dgm:t>
        <a:bodyPr/>
        <a:lstStyle/>
        <a:p>
          <a:endParaRPr lang="ru-RU"/>
        </a:p>
      </dgm:t>
    </dgm:pt>
    <dgm:pt modelId="{E0E15732-7D38-4B83-8B1D-A71967590AF5}">
      <dgm:prSet phldrT="[Текст]"/>
      <dgm:spPr/>
      <dgm:t>
        <a:bodyPr/>
        <a:lstStyle/>
        <a:p>
          <a:r>
            <a:rPr lang="ru-RU" dirty="0" smtClean="0"/>
            <a:t>Ремонт</a:t>
          </a:r>
          <a:endParaRPr lang="ru-RU" dirty="0"/>
        </a:p>
      </dgm:t>
    </dgm:pt>
    <dgm:pt modelId="{CAF24BC2-B0FF-4BE6-9305-66EEBE8FFE6A}" type="parTrans" cxnId="{A8E5FEA5-D1A5-4077-A57D-0EA4754C4BC5}">
      <dgm:prSet/>
      <dgm:spPr/>
      <dgm:t>
        <a:bodyPr/>
        <a:lstStyle/>
        <a:p>
          <a:endParaRPr lang="ru-RU"/>
        </a:p>
      </dgm:t>
    </dgm:pt>
    <dgm:pt modelId="{B818FE05-A61C-4BAE-8074-F429BDC5F20D}" type="sibTrans" cxnId="{A8E5FEA5-D1A5-4077-A57D-0EA4754C4BC5}">
      <dgm:prSet/>
      <dgm:spPr/>
      <dgm:t>
        <a:bodyPr/>
        <a:lstStyle/>
        <a:p>
          <a:endParaRPr lang="ru-RU"/>
        </a:p>
      </dgm:t>
    </dgm:pt>
    <dgm:pt modelId="{827C8B73-8D6C-403F-90B0-3617AA1EB3D1}">
      <dgm:prSet phldrT="[Текст]"/>
      <dgm:spPr/>
      <dgm:t>
        <a:bodyPr/>
        <a:lstStyle/>
        <a:p>
          <a:r>
            <a:rPr lang="ru-RU" dirty="0" smtClean="0"/>
            <a:t>%</a:t>
          </a:r>
          <a:endParaRPr lang="ru-RU" dirty="0"/>
        </a:p>
      </dgm:t>
    </dgm:pt>
    <dgm:pt modelId="{85D7B3F9-8194-4453-8B63-40DADAB522FD}" type="parTrans" cxnId="{C6BF3072-110A-4E15-92C8-5B7C85F9EC98}">
      <dgm:prSet/>
      <dgm:spPr/>
      <dgm:t>
        <a:bodyPr/>
        <a:lstStyle/>
        <a:p>
          <a:endParaRPr lang="ru-RU"/>
        </a:p>
      </dgm:t>
    </dgm:pt>
    <dgm:pt modelId="{B5AC8B32-BBBE-4D11-9E22-D4673BA442AC}" type="sibTrans" cxnId="{C6BF3072-110A-4E15-92C8-5B7C85F9EC98}">
      <dgm:prSet/>
      <dgm:spPr/>
      <dgm:t>
        <a:bodyPr/>
        <a:lstStyle/>
        <a:p>
          <a:endParaRPr lang="ru-RU"/>
        </a:p>
      </dgm:t>
    </dgm:pt>
    <dgm:pt modelId="{20554119-4120-408C-9464-067DD0EADF84}" type="pres">
      <dgm:prSet presAssocID="{84490263-9BCE-453A-AA34-F410E8B6CD86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1C76592-836C-439F-8316-BFE4B0F19020}" type="pres">
      <dgm:prSet presAssocID="{93DD4ECA-A8D4-4C1D-AB67-2BC5E359BA4B}" presName="Accent1" presStyleCnt="0"/>
      <dgm:spPr/>
    </dgm:pt>
    <dgm:pt modelId="{29391BAF-1D43-4862-A52C-D4928BF2229C}" type="pres">
      <dgm:prSet presAssocID="{93DD4ECA-A8D4-4C1D-AB67-2BC5E359BA4B}" presName="Accent" presStyleLbl="node1" presStyleIdx="0" presStyleCnt="4"/>
      <dgm:spPr/>
    </dgm:pt>
    <dgm:pt modelId="{83DFDBD8-1A1B-43BC-BEDE-B96A06F1D3FD}" type="pres">
      <dgm:prSet presAssocID="{93DD4ECA-A8D4-4C1D-AB67-2BC5E359BA4B}" presName="Parent1" presStyleLbl="revTx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8122B0-D940-4450-BC30-1ABF3A88BFA9}" type="pres">
      <dgm:prSet presAssocID="{479B209F-DD9B-4E62-9997-AA00E87ADB5C}" presName="Accent2" presStyleCnt="0"/>
      <dgm:spPr/>
    </dgm:pt>
    <dgm:pt modelId="{CFFD82B0-BF98-4C67-AD0C-18587E2EC229}" type="pres">
      <dgm:prSet presAssocID="{479B209F-DD9B-4E62-9997-AA00E87ADB5C}" presName="Accent" presStyleLbl="node1" presStyleIdx="1" presStyleCnt="4"/>
      <dgm:spPr/>
    </dgm:pt>
    <dgm:pt modelId="{8D355247-D0C7-4EBD-8189-9CB122044B8A}" type="pres">
      <dgm:prSet presAssocID="{479B209F-DD9B-4E62-9997-AA00E87ADB5C}" presName="Parent2" presStyleLbl="revTx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ECAF32-6984-4EBB-A789-31299659AF17}" type="pres">
      <dgm:prSet presAssocID="{E0E15732-7D38-4B83-8B1D-A71967590AF5}" presName="Accent3" presStyleCnt="0"/>
      <dgm:spPr/>
    </dgm:pt>
    <dgm:pt modelId="{D2FEA3BE-99AD-4629-A3E2-1F4068B6D35D}" type="pres">
      <dgm:prSet presAssocID="{E0E15732-7D38-4B83-8B1D-A71967590AF5}" presName="Accent" presStyleLbl="node1" presStyleIdx="2" presStyleCnt="4"/>
      <dgm:spPr/>
    </dgm:pt>
    <dgm:pt modelId="{633DC457-18D4-4B7A-B90C-7F02178F53F5}" type="pres">
      <dgm:prSet presAssocID="{E0E15732-7D38-4B83-8B1D-A71967590AF5}" presName="Parent3" presStyleLbl="revTx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8CBB3-55B5-4EAE-B87D-7BDC719AEB8C}" type="pres">
      <dgm:prSet presAssocID="{827C8B73-8D6C-403F-90B0-3617AA1EB3D1}" presName="Accent4" presStyleCnt="0"/>
      <dgm:spPr/>
    </dgm:pt>
    <dgm:pt modelId="{3D4A38AA-D547-4607-9167-FDACCCE5DFF6}" type="pres">
      <dgm:prSet presAssocID="{827C8B73-8D6C-403F-90B0-3617AA1EB3D1}" presName="Accent" presStyleLbl="node1" presStyleIdx="3" presStyleCnt="4"/>
      <dgm:spPr/>
    </dgm:pt>
    <dgm:pt modelId="{969BDB7E-A5D5-44E7-B9F3-DB5257E2FD70}" type="pres">
      <dgm:prSet presAssocID="{827C8B73-8D6C-403F-90B0-3617AA1EB3D1}" presName="Parent4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E5FEA5-D1A5-4077-A57D-0EA4754C4BC5}" srcId="{84490263-9BCE-453A-AA34-F410E8B6CD86}" destId="{E0E15732-7D38-4B83-8B1D-A71967590AF5}" srcOrd="2" destOrd="0" parTransId="{CAF24BC2-B0FF-4BE6-9305-66EEBE8FFE6A}" sibTransId="{B818FE05-A61C-4BAE-8074-F429BDC5F20D}"/>
    <dgm:cxn modelId="{34EB8BE6-7C53-4188-A6D7-27C487605AD3}" type="presOf" srcId="{93DD4ECA-A8D4-4C1D-AB67-2BC5E359BA4B}" destId="{83DFDBD8-1A1B-43BC-BEDE-B96A06F1D3FD}" srcOrd="0" destOrd="0" presId="urn:microsoft.com/office/officeart/2009/layout/CircleArrowProcess"/>
    <dgm:cxn modelId="{C6BF3072-110A-4E15-92C8-5B7C85F9EC98}" srcId="{84490263-9BCE-453A-AA34-F410E8B6CD86}" destId="{827C8B73-8D6C-403F-90B0-3617AA1EB3D1}" srcOrd="3" destOrd="0" parTransId="{85D7B3F9-8194-4453-8B63-40DADAB522FD}" sibTransId="{B5AC8B32-BBBE-4D11-9E22-D4673BA442AC}"/>
    <dgm:cxn modelId="{DD5743BE-20F8-453C-B8E9-1DC7CFB75ADE}" type="presOf" srcId="{827C8B73-8D6C-403F-90B0-3617AA1EB3D1}" destId="{969BDB7E-A5D5-44E7-B9F3-DB5257E2FD70}" srcOrd="0" destOrd="0" presId="urn:microsoft.com/office/officeart/2009/layout/CircleArrowProcess"/>
    <dgm:cxn modelId="{5D858393-17F2-44F2-8986-CB6F2806A8B9}" type="presOf" srcId="{84490263-9BCE-453A-AA34-F410E8B6CD86}" destId="{20554119-4120-408C-9464-067DD0EADF84}" srcOrd="0" destOrd="0" presId="urn:microsoft.com/office/officeart/2009/layout/CircleArrowProcess"/>
    <dgm:cxn modelId="{DF78CD90-1319-4239-BEBB-477ED9CEC66A}" type="presOf" srcId="{E0E15732-7D38-4B83-8B1D-A71967590AF5}" destId="{633DC457-18D4-4B7A-B90C-7F02178F53F5}" srcOrd="0" destOrd="0" presId="urn:microsoft.com/office/officeart/2009/layout/CircleArrowProcess"/>
    <dgm:cxn modelId="{750006F5-D5D2-4824-8336-D229A11B2A81}" type="presOf" srcId="{479B209F-DD9B-4E62-9997-AA00E87ADB5C}" destId="{8D355247-D0C7-4EBD-8189-9CB122044B8A}" srcOrd="0" destOrd="0" presId="urn:microsoft.com/office/officeart/2009/layout/CircleArrowProcess"/>
    <dgm:cxn modelId="{DA99A6AA-25FE-4563-91A2-12ABE15E17F1}" srcId="{84490263-9BCE-453A-AA34-F410E8B6CD86}" destId="{479B209F-DD9B-4E62-9997-AA00E87ADB5C}" srcOrd="1" destOrd="0" parTransId="{A1502137-A32B-4CF1-A72F-5B2BB4564980}" sibTransId="{1EBBC9B4-FAA2-49D1-8F8E-4A9C7EF665C5}"/>
    <dgm:cxn modelId="{03673336-5308-4DF1-95DB-8D9988DB497C}" srcId="{84490263-9BCE-453A-AA34-F410E8B6CD86}" destId="{93DD4ECA-A8D4-4C1D-AB67-2BC5E359BA4B}" srcOrd="0" destOrd="0" parTransId="{3FCEF62F-3BD0-4263-B923-FBA4BD3FBB7E}" sibTransId="{12BA432A-CE22-4C95-BD01-F37401ABEA74}"/>
    <dgm:cxn modelId="{31E94237-D7F4-4D16-9D13-2F8323637AD3}" type="presParOf" srcId="{20554119-4120-408C-9464-067DD0EADF84}" destId="{11C76592-836C-439F-8316-BFE4B0F19020}" srcOrd="0" destOrd="0" presId="urn:microsoft.com/office/officeart/2009/layout/CircleArrowProcess"/>
    <dgm:cxn modelId="{6881C492-E307-4F3B-8C4F-14DE52A0775A}" type="presParOf" srcId="{11C76592-836C-439F-8316-BFE4B0F19020}" destId="{29391BAF-1D43-4862-A52C-D4928BF2229C}" srcOrd="0" destOrd="0" presId="urn:microsoft.com/office/officeart/2009/layout/CircleArrowProcess"/>
    <dgm:cxn modelId="{DE484B5E-4055-4036-BA25-7E3E0C1BC9EA}" type="presParOf" srcId="{20554119-4120-408C-9464-067DD0EADF84}" destId="{83DFDBD8-1A1B-43BC-BEDE-B96A06F1D3FD}" srcOrd="1" destOrd="0" presId="urn:microsoft.com/office/officeart/2009/layout/CircleArrowProcess"/>
    <dgm:cxn modelId="{C17AE99E-3045-4F14-9F9C-A548304B6AB1}" type="presParOf" srcId="{20554119-4120-408C-9464-067DD0EADF84}" destId="{3E8122B0-D940-4450-BC30-1ABF3A88BFA9}" srcOrd="2" destOrd="0" presId="urn:microsoft.com/office/officeart/2009/layout/CircleArrowProcess"/>
    <dgm:cxn modelId="{560F9582-84A2-4128-8FAF-C96530F89E3D}" type="presParOf" srcId="{3E8122B0-D940-4450-BC30-1ABF3A88BFA9}" destId="{CFFD82B0-BF98-4C67-AD0C-18587E2EC229}" srcOrd="0" destOrd="0" presId="urn:microsoft.com/office/officeart/2009/layout/CircleArrowProcess"/>
    <dgm:cxn modelId="{B8EB48F0-8173-4E93-AE47-88DEB6BEF16F}" type="presParOf" srcId="{20554119-4120-408C-9464-067DD0EADF84}" destId="{8D355247-D0C7-4EBD-8189-9CB122044B8A}" srcOrd="3" destOrd="0" presId="urn:microsoft.com/office/officeart/2009/layout/CircleArrowProcess"/>
    <dgm:cxn modelId="{5F4455AF-40A3-4CCE-B95F-B1EF5D251C1B}" type="presParOf" srcId="{20554119-4120-408C-9464-067DD0EADF84}" destId="{F6ECAF32-6984-4EBB-A789-31299659AF17}" srcOrd="4" destOrd="0" presId="urn:microsoft.com/office/officeart/2009/layout/CircleArrowProcess"/>
    <dgm:cxn modelId="{5407A5E3-9B23-4636-9E25-090C1648039D}" type="presParOf" srcId="{F6ECAF32-6984-4EBB-A789-31299659AF17}" destId="{D2FEA3BE-99AD-4629-A3E2-1F4068B6D35D}" srcOrd="0" destOrd="0" presId="urn:microsoft.com/office/officeart/2009/layout/CircleArrowProcess"/>
    <dgm:cxn modelId="{868B05EF-965B-4199-BF16-FD05C16EA9AB}" type="presParOf" srcId="{20554119-4120-408C-9464-067DD0EADF84}" destId="{633DC457-18D4-4B7A-B90C-7F02178F53F5}" srcOrd="5" destOrd="0" presId="urn:microsoft.com/office/officeart/2009/layout/CircleArrowProcess"/>
    <dgm:cxn modelId="{7474F80B-119C-468F-BD12-BF9713DC992A}" type="presParOf" srcId="{20554119-4120-408C-9464-067DD0EADF84}" destId="{2B38CBB3-55B5-4EAE-B87D-7BDC719AEB8C}" srcOrd="6" destOrd="0" presId="urn:microsoft.com/office/officeart/2009/layout/CircleArrowProcess"/>
    <dgm:cxn modelId="{EEA76553-0391-4835-80DC-440D93DB1E64}" type="presParOf" srcId="{2B38CBB3-55B5-4EAE-B87D-7BDC719AEB8C}" destId="{3D4A38AA-D547-4607-9167-FDACCCE5DFF6}" srcOrd="0" destOrd="0" presId="urn:microsoft.com/office/officeart/2009/layout/CircleArrowProcess"/>
    <dgm:cxn modelId="{D9D9B304-871B-4D1A-880A-8866C71D325B}" type="presParOf" srcId="{20554119-4120-408C-9464-067DD0EADF84}" destId="{969BDB7E-A5D5-44E7-B9F3-DB5257E2FD70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4490263-9BCE-453A-AA34-F410E8B6CD86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DD4ECA-A8D4-4C1D-AB67-2BC5E359BA4B}">
      <dgm:prSet phldrT="[Текст]"/>
      <dgm:spPr/>
      <dgm:t>
        <a:bodyPr/>
        <a:lstStyle/>
        <a:p>
          <a:r>
            <a:rPr lang="ru-RU" dirty="0" smtClean="0"/>
            <a:t>Клиент</a:t>
          </a:r>
          <a:endParaRPr lang="ru-RU" dirty="0"/>
        </a:p>
      </dgm:t>
    </dgm:pt>
    <dgm:pt modelId="{3FCEF62F-3BD0-4263-B923-FBA4BD3FBB7E}" type="parTrans" cxnId="{03673336-5308-4DF1-95DB-8D9988DB497C}">
      <dgm:prSet/>
      <dgm:spPr/>
      <dgm:t>
        <a:bodyPr/>
        <a:lstStyle/>
        <a:p>
          <a:endParaRPr lang="ru-RU"/>
        </a:p>
      </dgm:t>
    </dgm:pt>
    <dgm:pt modelId="{12BA432A-CE22-4C95-BD01-F37401ABEA74}" type="sibTrans" cxnId="{03673336-5308-4DF1-95DB-8D9988DB497C}">
      <dgm:prSet/>
      <dgm:spPr/>
      <dgm:t>
        <a:bodyPr/>
        <a:lstStyle/>
        <a:p>
          <a:endParaRPr lang="ru-RU"/>
        </a:p>
      </dgm:t>
    </dgm:pt>
    <dgm:pt modelId="{479B209F-DD9B-4E62-9997-AA00E87ADB5C}">
      <dgm:prSet phldrT="[Текст]"/>
      <dgm:spPr/>
      <dgm:t>
        <a:bodyPr/>
        <a:lstStyle/>
        <a:p>
          <a:r>
            <a:rPr lang="ru-RU" dirty="0" smtClean="0"/>
            <a:t>Полис</a:t>
          </a:r>
          <a:endParaRPr lang="ru-RU" dirty="0"/>
        </a:p>
      </dgm:t>
    </dgm:pt>
    <dgm:pt modelId="{A1502137-A32B-4CF1-A72F-5B2BB4564980}" type="parTrans" cxnId="{DA99A6AA-25FE-4563-91A2-12ABE15E17F1}">
      <dgm:prSet/>
      <dgm:spPr/>
      <dgm:t>
        <a:bodyPr/>
        <a:lstStyle/>
        <a:p>
          <a:endParaRPr lang="ru-RU"/>
        </a:p>
      </dgm:t>
    </dgm:pt>
    <dgm:pt modelId="{1EBBC9B4-FAA2-49D1-8F8E-4A9C7EF665C5}" type="sibTrans" cxnId="{DA99A6AA-25FE-4563-91A2-12ABE15E17F1}">
      <dgm:prSet/>
      <dgm:spPr/>
      <dgm:t>
        <a:bodyPr/>
        <a:lstStyle/>
        <a:p>
          <a:endParaRPr lang="ru-RU"/>
        </a:p>
      </dgm:t>
    </dgm:pt>
    <dgm:pt modelId="{E0E15732-7D38-4B83-8B1D-A71967590AF5}">
      <dgm:prSet phldrT="[Текст]"/>
      <dgm:spPr/>
      <dgm:t>
        <a:bodyPr/>
        <a:lstStyle/>
        <a:p>
          <a:r>
            <a:rPr lang="ru-RU" dirty="0" smtClean="0"/>
            <a:t>Ремонт</a:t>
          </a:r>
          <a:endParaRPr lang="ru-RU" dirty="0"/>
        </a:p>
      </dgm:t>
    </dgm:pt>
    <dgm:pt modelId="{CAF24BC2-B0FF-4BE6-9305-66EEBE8FFE6A}" type="parTrans" cxnId="{A8E5FEA5-D1A5-4077-A57D-0EA4754C4BC5}">
      <dgm:prSet/>
      <dgm:spPr/>
      <dgm:t>
        <a:bodyPr/>
        <a:lstStyle/>
        <a:p>
          <a:endParaRPr lang="ru-RU"/>
        </a:p>
      </dgm:t>
    </dgm:pt>
    <dgm:pt modelId="{B818FE05-A61C-4BAE-8074-F429BDC5F20D}" type="sibTrans" cxnId="{A8E5FEA5-D1A5-4077-A57D-0EA4754C4BC5}">
      <dgm:prSet/>
      <dgm:spPr/>
      <dgm:t>
        <a:bodyPr/>
        <a:lstStyle/>
        <a:p>
          <a:endParaRPr lang="ru-RU"/>
        </a:p>
      </dgm:t>
    </dgm:pt>
    <dgm:pt modelId="{827C8B73-8D6C-403F-90B0-3617AA1EB3D1}">
      <dgm:prSet phldrT="[Текст]"/>
      <dgm:spPr/>
      <dgm:t>
        <a:bodyPr/>
        <a:lstStyle/>
        <a:p>
          <a:r>
            <a:rPr lang="ru-RU" dirty="0" smtClean="0"/>
            <a:t>%</a:t>
          </a:r>
          <a:endParaRPr lang="ru-RU" dirty="0"/>
        </a:p>
      </dgm:t>
    </dgm:pt>
    <dgm:pt modelId="{85D7B3F9-8194-4453-8B63-40DADAB522FD}" type="parTrans" cxnId="{C6BF3072-110A-4E15-92C8-5B7C85F9EC98}">
      <dgm:prSet/>
      <dgm:spPr/>
      <dgm:t>
        <a:bodyPr/>
        <a:lstStyle/>
        <a:p>
          <a:endParaRPr lang="ru-RU"/>
        </a:p>
      </dgm:t>
    </dgm:pt>
    <dgm:pt modelId="{B5AC8B32-BBBE-4D11-9E22-D4673BA442AC}" type="sibTrans" cxnId="{C6BF3072-110A-4E15-92C8-5B7C85F9EC98}">
      <dgm:prSet/>
      <dgm:spPr/>
      <dgm:t>
        <a:bodyPr/>
        <a:lstStyle/>
        <a:p>
          <a:endParaRPr lang="ru-RU"/>
        </a:p>
      </dgm:t>
    </dgm:pt>
    <dgm:pt modelId="{20554119-4120-408C-9464-067DD0EADF84}" type="pres">
      <dgm:prSet presAssocID="{84490263-9BCE-453A-AA34-F410E8B6CD86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1C76592-836C-439F-8316-BFE4B0F19020}" type="pres">
      <dgm:prSet presAssocID="{93DD4ECA-A8D4-4C1D-AB67-2BC5E359BA4B}" presName="Accent1" presStyleCnt="0"/>
      <dgm:spPr/>
    </dgm:pt>
    <dgm:pt modelId="{29391BAF-1D43-4862-A52C-D4928BF2229C}" type="pres">
      <dgm:prSet presAssocID="{93DD4ECA-A8D4-4C1D-AB67-2BC5E359BA4B}" presName="Accent" presStyleLbl="node1" presStyleIdx="0" presStyleCnt="4"/>
      <dgm:spPr/>
    </dgm:pt>
    <dgm:pt modelId="{83DFDBD8-1A1B-43BC-BEDE-B96A06F1D3FD}" type="pres">
      <dgm:prSet presAssocID="{93DD4ECA-A8D4-4C1D-AB67-2BC5E359BA4B}" presName="Parent1" presStyleLbl="revTx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8122B0-D940-4450-BC30-1ABF3A88BFA9}" type="pres">
      <dgm:prSet presAssocID="{479B209F-DD9B-4E62-9997-AA00E87ADB5C}" presName="Accent2" presStyleCnt="0"/>
      <dgm:spPr/>
    </dgm:pt>
    <dgm:pt modelId="{CFFD82B0-BF98-4C67-AD0C-18587E2EC229}" type="pres">
      <dgm:prSet presAssocID="{479B209F-DD9B-4E62-9997-AA00E87ADB5C}" presName="Accent" presStyleLbl="node1" presStyleIdx="1" presStyleCnt="4"/>
      <dgm:spPr/>
    </dgm:pt>
    <dgm:pt modelId="{8D355247-D0C7-4EBD-8189-9CB122044B8A}" type="pres">
      <dgm:prSet presAssocID="{479B209F-DD9B-4E62-9997-AA00E87ADB5C}" presName="Parent2" presStyleLbl="revTx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ECAF32-6984-4EBB-A789-31299659AF17}" type="pres">
      <dgm:prSet presAssocID="{E0E15732-7D38-4B83-8B1D-A71967590AF5}" presName="Accent3" presStyleCnt="0"/>
      <dgm:spPr/>
    </dgm:pt>
    <dgm:pt modelId="{D2FEA3BE-99AD-4629-A3E2-1F4068B6D35D}" type="pres">
      <dgm:prSet presAssocID="{E0E15732-7D38-4B83-8B1D-A71967590AF5}" presName="Accent" presStyleLbl="node1" presStyleIdx="2" presStyleCnt="4"/>
      <dgm:spPr/>
    </dgm:pt>
    <dgm:pt modelId="{633DC457-18D4-4B7A-B90C-7F02178F53F5}" type="pres">
      <dgm:prSet presAssocID="{E0E15732-7D38-4B83-8B1D-A71967590AF5}" presName="Parent3" presStyleLbl="revTx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8CBB3-55B5-4EAE-B87D-7BDC719AEB8C}" type="pres">
      <dgm:prSet presAssocID="{827C8B73-8D6C-403F-90B0-3617AA1EB3D1}" presName="Accent4" presStyleCnt="0"/>
      <dgm:spPr/>
    </dgm:pt>
    <dgm:pt modelId="{3D4A38AA-D547-4607-9167-FDACCCE5DFF6}" type="pres">
      <dgm:prSet presAssocID="{827C8B73-8D6C-403F-90B0-3617AA1EB3D1}" presName="Accent" presStyleLbl="node1" presStyleIdx="3" presStyleCnt="4"/>
      <dgm:spPr/>
    </dgm:pt>
    <dgm:pt modelId="{969BDB7E-A5D5-44E7-B9F3-DB5257E2FD70}" type="pres">
      <dgm:prSet presAssocID="{827C8B73-8D6C-403F-90B0-3617AA1EB3D1}" presName="Parent4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E5FEA5-D1A5-4077-A57D-0EA4754C4BC5}" srcId="{84490263-9BCE-453A-AA34-F410E8B6CD86}" destId="{E0E15732-7D38-4B83-8B1D-A71967590AF5}" srcOrd="2" destOrd="0" parTransId="{CAF24BC2-B0FF-4BE6-9305-66EEBE8FFE6A}" sibTransId="{B818FE05-A61C-4BAE-8074-F429BDC5F20D}"/>
    <dgm:cxn modelId="{453EA1E8-95F3-4FFA-A291-BB8B5066DA66}" type="presOf" srcId="{93DD4ECA-A8D4-4C1D-AB67-2BC5E359BA4B}" destId="{83DFDBD8-1A1B-43BC-BEDE-B96A06F1D3FD}" srcOrd="0" destOrd="0" presId="urn:microsoft.com/office/officeart/2009/layout/CircleArrowProcess"/>
    <dgm:cxn modelId="{D8425C45-6886-44DB-86BC-E739277EBD9E}" type="presOf" srcId="{827C8B73-8D6C-403F-90B0-3617AA1EB3D1}" destId="{969BDB7E-A5D5-44E7-B9F3-DB5257E2FD70}" srcOrd="0" destOrd="0" presId="urn:microsoft.com/office/officeart/2009/layout/CircleArrowProcess"/>
    <dgm:cxn modelId="{C6BF3072-110A-4E15-92C8-5B7C85F9EC98}" srcId="{84490263-9BCE-453A-AA34-F410E8B6CD86}" destId="{827C8B73-8D6C-403F-90B0-3617AA1EB3D1}" srcOrd="3" destOrd="0" parTransId="{85D7B3F9-8194-4453-8B63-40DADAB522FD}" sibTransId="{B5AC8B32-BBBE-4D11-9E22-D4673BA442AC}"/>
    <dgm:cxn modelId="{276C7339-BD6B-48F6-B12C-D506D45387D2}" type="presOf" srcId="{84490263-9BCE-453A-AA34-F410E8B6CD86}" destId="{20554119-4120-408C-9464-067DD0EADF84}" srcOrd="0" destOrd="0" presId="urn:microsoft.com/office/officeart/2009/layout/CircleArrowProcess"/>
    <dgm:cxn modelId="{41882116-785F-4215-AAFB-686D50276DDD}" type="presOf" srcId="{479B209F-DD9B-4E62-9997-AA00E87ADB5C}" destId="{8D355247-D0C7-4EBD-8189-9CB122044B8A}" srcOrd="0" destOrd="0" presId="urn:microsoft.com/office/officeart/2009/layout/CircleArrowProcess"/>
    <dgm:cxn modelId="{DA99A6AA-25FE-4563-91A2-12ABE15E17F1}" srcId="{84490263-9BCE-453A-AA34-F410E8B6CD86}" destId="{479B209F-DD9B-4E62-9997-AA00E87ADB5C}" srcOrd="1" destOrd="0" parTransId="{A1502137-A32B-4CF1-A72F-5B2BB4564980}" sibTransId="{1EBBC9B4-FAA2-49D1-8F8E-4A9C7EF665C5}"/>
    <dgm:cxn modelId="{03673336-5308-4DF1-95DB-8D9988DB497C}" srcId="{84490263-9BCE-453A-AA34-F410E8B6CD86}" destId="{93DD4ECA-A8D4-4C1D-AB67-2BC5E359BA4B}" srcOrd="0" destOrd="0" parTransId="{3FCEF62F-3BD0-4263-B923-FBA4BD3FBB7E}" sibTransId="{12BA432A-CE22-4C95-BD01-F37401ABEA74}"/>
    <dgm:cxn modelId="{409C5105-0089-468B-AD32-380A53FE4DE1}" type="presOf" srcId="{E0E15732-7D38-4B83-8B1D-A71967590AF5}" destId="{633DC457-18D4-4B7A-B90C-7F02178F53F5}" srcOrd="0" destOrd="0" presId="urn:microsoft.com/office/officeart/2009/layout/CircleArrowProcess"/>
    <dgm:cxn modelId="{EF661A02-F691-49C6-A19B-DB2EB8CA2C6C}" type="presParOf" srcId="{20554119-4120-408C-9464-067DD0EADF84}" destId="{11C76592-836C-439F-8316-BFE4B0F19020}" srcOrd="0" destOrd="0" presId="urn:microsoft.com/office/officeart/2009/layout/CircleArrowProcess"/>
    <dgm:cxn modelId="{BF2CA3AF-1351-4F32-A239-816D4D3BE04C}" type="presParOf" srcId="{11C76592-836C-439F-8316-BFE4B0F19020}" destId="{29391BAF-1D43-4862-A52C-D4928BF2229C}" srcOrd="0" destOrd="0" presId="urn:microsoft.com/office/officeart/2009/layout/CircleArrowProcess"/>
    <dgm:cxn modelId="{4CCBB843-2B61-4B54-A761-B981F1568179}" type="presParOf" srcId="{20554119-4120-408C-9464-067DD0EADF84}" destId="{83DFDBD8-1A1B-43BC-BEDE-B96A06F1D3FD}" srcOrd="1" destOrd="0" presId="urn:microsoft.com/office/officeart/2009/layout/CircleArrowProcess"/>
    <dgm:cxn modelId="{1CB2FEB7-57A1-43E5-B09D-15C69DCFDA9C}" type="presParOf" srcId="{20554119-4120-408C-9464-067DD0EADF84}" destId="{3E8122B0-D940-4450-BC30-1ABF3A88BFA9}" srcOrd="2" destOrd="0" presId="urn:microsoft.com/office/officeart/2009/layout/CircleArrowProcess"/>
    <dgm:cxn modelId="{0357C3B5-B693-4944-9CD1-DA15575DF6B1}" type="presParOf" srcId="{3E8122B0-D940-4450-BC30-1ABF3A88BFA9}" destId="{CFFD82B0-BF98-4C67-AD0C-18587E2EC229}" srcOrd="0" destOrd="0" presId="urn:microsoft.com/office/officeart/2009/layout/CircleArrowProcess"/>
    <dgm:cxn modelId="{C8BAC347-3057-4B7B-84B9-12AF73140BC2}" type="presParOf" srcId="{20554119-4120-408C-9464-067DD0EADF84}" destId="{8D355247-D0C7-4EBD-8189-9CB122044B8A}" srcOrd="3" destOrd="0" presId="urn:microsoft.com/office/officeart/2009/layout/CircleArrowProcess"/>
    <dgm:cxn modelId="{31C8D99E-A686-45AC-9815-2E38D430AFB3}" type="presParOf" srcId="{20554119-4120-408C-9464-067DD0EADF84}" destId="{F6ECAF32-6984-4EBB-A789-31299659AF17}" srcOrd="4" destOrd="0" presId="urn:microsoft.com/office/officeart/2009/layout/CircleArrowProcess"/>
    <dgm:cxn modelId="{BDDE99A3-112A-4D9D-9211-6BF630291F8E}" type="presParOf" srcId="{F6ECAF32-6984-4EBB-A789-31299659AF17}" destId="{D2FEA3BE-99AD-4629-A3E2-1F4068B6D35D}" srcOrd="0" destOrd="0" presId="urn:microsoft.com/office/officeart/2009/layout/CircleArrowProcess"/>
    <dgm:cxn modelId="{8C33EDD3-F96F-4B84-A0CA-221B903D4B67}" type="presParOf" srcId="{20554119-4120-408C-9464-067DD0EADF84}" destId="{633DC457-18D4-4B7A-B90C-7F02178F53F5}" srcOrd="5" destOrd="0" presId="urn:microsoft.com/office/officeart/2009/layout/CircleArrowProcess"/>
    <dgm:cxn modelId="{C79F0FC6-CB23-4AE1-9136-4E7DEAE7A6B2}" type="presParOf" srcId="{20554119-4120-408C-9464-067DD0EADF84}" destId="{2B38CBB3-55B5-4EAE-B87D-7BDC719AEB8C}" srcOrd="6" destOrd="0" presId="urn:microsoft.com/office/officeart/2009/layout/CircleArrowProcess"/>
    <dgm:cxn modelId="{3962E976-D3BB-4DA0-A9FD-B7BED2B90CF5}" type="presParOf" srcId="{2B38CBB3-55B5-4EAE-B87D-7BDC719AEB8C}" destId="{3D4A38AA-D547-4607-9167-FDACCCE5DFF6}" srcOrd="0" destOrd="0" presId="urn:microsoft.com/office/officeart/2009/layout/CircleArrowProcess"/>
    <dgm:cxn modelId="{18B17E0F-5C19-49CE-AB61-0B07329FF4AD}" type="presParOf" srcId="{20554119-4120-408C-9464-067DD0EADF84}" destId="{969BDB7E-A5D5-44E7-B9F3-DB5257E2FD70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88FCD99-3BC1-4993-952E-AB67923A2CB6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C639CA-619A-4253-9645-4ED4EA11726A}">
      <dgm:prSet phldrT="[Текст]" custT="1"/>
      <dgm:spPr/>
      <dgm:t>
        <a:bodyPr/>
        <a:lstStyle/>
        <a:p>
          <a:r>
            <a:rPr lang="ru-RU" sz="1800" dirty="0" smtClean="0"/>
            <a:t>Объем </a:t>
          </a:r>
          <a:r>
            <a:rPr lang="en-US" sz="1800" dirty="0" smtClean="0"/>
            <a:t>&gt; X = A %</a:t>
          </a:r>
          <a:endParaRPr lang="ru-RU" sz="1800" dirty="0"/>
        </a:p>
      </dgm:t>
    </dgm:pt>
    <dgm:pt modelId="{1FE3CC97-7A29-46A6-B878-5FF9FB7440E9}" type="parTrans" cxnId="{BAEAA47B-FF5D-4F8D-9D22-31C19F8401BB}">
      <dgm:prSet/>
      <dgm:spPr/>
      <dgm:t>
        <a:bodyPr/>
        <a:lstStyle/>
        <a:p>
          <a:endParaRPr lang="ru-RU" sz="1400"/>
        </a:p>
      </dgm:t>
    </dgm:pt>
    <dgm:pt modelId="{150DA1EF-4812-450C-81D4-14F425B94DB1}" type="sibTrans" cxnId="{BAEAA47B-FF5D-4F8D-9D22-31C19F8401BB}">
      <dgm:prSet/>
      <dgm:spPr/>
      <dgm:t>
        <a:bodyPr/>
        <a:lstStyle/>
        <a:p>
          <a:endParaRPr lang="ru-RU" sz="1400"/>
        </a:p>
      </dgm:t>
    </dgm:pt>
    <dgm:pt modelId="{03640B57-BE70-4793-A5EC-A43D4327E69E}">
      <dgm:prSet phldrT="[Текст]" custT="1"/>
      <dgm:spPr/>
      <dgm:t>
        <a:bodyPr/>
        <a:lstStyle/>
        <a:p>
          <a:r>
            <a:rPr lang="ru-RU" sz="1800" dirty="0" smtClean="0"/>
            <a:t>Объем </a:t>
          </a:r>
          <a:r>
            <a:rPr lang="en-US" sz="1800" dirty="0" smtClean="0"/>
            <a:t>&gt; Y = B %</a:t>
          </a:r>
          <a:endParaRPr lang="ru-RU" sz="1800" dirty="0"/>
        </a:p>
      </dgm:t>
    </dgm:pt>
    <dgm:pt modelId="{EC45AB04-CFD4-485F-A93C-CBF4BFE6EC02}" type="parTrans" cxnId="{AAF40B03-07C7-43E9-8744-28AACC2B6FAB}">
      <dgm:prSet/>
      <dgm:spPr/>
      <dgm:t>
        <a:bodyPr/>
        <a:lstStyle/>
        <a:p>
          <a:endParaRPr lang="ru-RU" sz="1400"/>
        </a:p>
      </dgm:t>
    </dgm:pt>
    <dgm:pt modelId="{BC791738-AB0F-42E2-ADC8-396D3059B584}" type="sibTrans" cxnId="{AAF40B03-07C7-43E9-8744-28AACC2B6FAB}">
      <dgm:prSet/>
      <dgm:spPr/>
      <dgm:t>
        <a:bodyPr/>
        <a:lstStyle/>
        <a:p>
          <a:endParaRPr lang="ru-RU" sz="1400"/>
        </a:p>
      </dgm:t>
    </dgm:pt>
    <dgm:pt modelId="{29C22E7A-3448-4B5D-AA40-E4ED50A11813}">
      <dgm:prSet phldrT="[Текст]" custT="1"/>
      <dgm:spPr/>
      <dgm:t>
        <a:bodyPr/>
        <a:lstStyle/>
        <a:p>
          <a:r>
            <a:rPr lang="ru-RU" sz="1800" dirty="0" smtClean="0"/>
            <a:t>Объем </a:t>
          </a:r>
          <a:r>
            <a:rPr lang="en-US" sz="1800" dirty="0" smtClean="0"/>
            <a:t>&gt; Z =  C %</a:t>
          </a:r>
          <a:endParaRPr lang="ru-RU" sz="1800" dirty="0"/>
        </a:p>
      </dgm:t>
    </dgm:pt>
    <dgm:pt modelId="{C1244E3E-872C-453B-8DD7-9F51CBE16E3C}" type="parTrans" cxnId="{60C8E642-9BB6-4041-B6FE-F218F2FCA7C3}">
      <dgm:prSet/>
      <dgm:spPr/>
      <dgm:t>
        <a:bodyPr/>
        <a:lstStyle/>
        <a:p>
          <a:endParaRPr lang="ru-RU" sz="1400"/>
        </a:p>
      </dgm:t>
    </dgm:pt>
    <dgm:pt modelId="{234FEB29-76D2-4F44-B56E-6C6BB7685E16}" type="sibTrans" cxnId="{60C8E642-9BB6-4041-B6FE-F218F2FCA7C3}">
      <dgm:prSet/>
      <dgm:spPr/>
      <dgm:t>
        <a:bodyPr/>
        <a:lstStyle/>
        <a:p>
          <a:endParaRPr lang="ru-RU" sz="1400"/>
        </a:p>
      </dgm:t>
    </dgm:pt>
    <dgm:pt modelId="{987E9607-FD36-418B-BEE7-DAD6275270AB}" type="pres">
      <dgm:prSet presAssocID="{C88FCD99-3BC1-4993-952E-AB67923A2CB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9DBFB7E-122C-4CAC-8CF3-0ADD0C1322A1}" type="pres">
      <dgm:prSet presAssocID="{19C639CA-619A-4253-9645-4ED4EA11726A}" presName="composite" presStyleCnt="0"/>
      <dgm:spPr/>
    </dgm:pt>
    <dgm:pt modelId="{DB19315A-41D0-4745-9D73-B0AA1CD64D6B}" type="pres">
      <dgm:prSet presAssocID="{19C639CA-619A-4253-9645-4ED4EA11726A}" presName="LShape" presStyleLbl="alignNode1" presStyleIdx="0" presStyleCnt="5"/>
      <dgm:spPr/>
    </dgm:pt>
    <dgm:pt modelId="{D9506EB6-C072-4405-89C5-F79690DD063B}" type="pres">
      <dgm:prSet presAssocID="{19C639CA-619A-4253-9645-4ED4EA11726A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54A026-7CAF-4DD2-ADFA-ACF75710654A}" type="pres">
      <dgm:prSet presAssocID="{19C639CA-619A-4253-9645-4ED4EA11726A}" presName="Triangle" presStyleLbl="alignNode1" presStyleIdx="1" presStyleCnt="5"/>
      <dgm:spPr/>
    </dgm:pt>
    <dgm:pt modelId="{F379B945-E91E-437A-8045-C13679F26E6E}" type="pres">
      <dgm:prSet presAssocID="{150DA1EF-4812-450C-81D4-14F425B94DB1}" presName="sibTrans" presStyleCnt="0"/>
      <dgm:spPr/>
    </dgm:pt>
    <dgm:pt modelId="{061E948A-D104-40FE-A5D2-E9DBB91CAB4E}" type="pres">
      <dgm:prSet presAssocID="{150DA1EF-4812-450C-81D4-14F425B94DB1}" presName="space" presStyleCnt="0"/>
      <dgm:spPr/>
    </dgm:pt>
    <dgm:pt modelId="{34EE9341-B1A1-4898-8853-E3588DC4076E}" type="pres">
      <dgm:prSet presAssocID="{03640B57-BE70-4793-A5EC-A43D4327E69E}" presName="composite" presStyleCnt="0"/>
      <dgm:spPr/>
    </dgm:pt>
    <dgm:pt modelId="{A0248918-0DA4-4EE3-8910-06F17CCC03F5}" type="pres">
      <dgm:prSet presAssocID="{03640B57-BE70-4793-A5EC-A43D4327E69E}" presName="LShape" presStyleLbl="alignNode1" presStyleIdx="2" presStyleCnt="5"/>
      <dgm:spPr/>
    </dgm:pt>
    <dgm:pt modelId="{683FA75D-7B1C-4835-9875-CD3465D90593}" type="pres">
      <dgm:prSet presAssocID="{03640B57-BE70-4793-A5EC-A43D4327E69E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0B4DE0-B7EF-4A1D-BAAE-05BB40F419DD}" type="pres">
      <dgm:prSet presAssocID="{03640B57-BE70-4793-A5EC-A43D4327E69E}" presName="Triangle" presStyleLbl="alignNode1" presStyleIdx="3" presStyleCnt="5"/>
      <dgm:spPr/>
    </dgm:pt>
    <dgm:pt modelId="{CCE2ADA9-20F7-45A3-9C5B-1FB079473C6B}" type="pres">
      <dgm:prSet presAssocID="{BC791738-AB0F-42E2-ADC8-396D3059B584}" presName="sibTrans" presStyleCnt="0"/>
      <dgm:spPr/>
    </dgm:pt>
    <dgm:pt modelId="{1D04B784-CDAD-47A5-86BF-07ACC799C158}" type="pres">
      <dgm:prSet presAssocID="{BC791738-AB0F-42E2-ADC8-396D3059B584}" presName="space" presStyleCnt="0"/>
      <dgm:spPr/>
    </dgm:pt>
    <dgm:pt modelId="{C7DC0097-EBD9-4B6D-95C3-9240E8AADEA8}" type="pres">
      <dgm:prSet presAssocID="{29C22E7A-3448-4B5D-AA40-E4ED50A11813}" presName="composite" presStyleCnt="0"/>
      <dgm:spPr/>
    </dgm:pt>
    <dgm:pt modelId="{0FD06A9E-973F-47E8-984B-C8853FF97BC9}" type="pres">
      <dgm:prSet presAssocID="{29C22E7A-3448-4B5D-AA40-E4ED50A11813}" presName="LShape" presStyleLbl="alignNode1" presStyleIdx="4" presStyleCnt="5"/>
      <dgm:spPr/>
    </dgm:pt>
    <dgm:pt modelId="{D3C30322-F61A-488A-A910-86AC564DA3F6}" type="pres">
      <dgm:prSet presAssocID="{29C22E7A-3448-4B5D-AA40-E4ED50A11813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1919FB-5DF9-4474-BF63-FC1AFEED5D6F}" type="presOf" srcId="{19C639CA-619A-4253-9645-4ED4EA11726A}" destId="{D9506EB6-C072-4405-89C5-F79690DD063B}" srcOrd="0" destOrd="0" presId="urn:microsoft.com/office/officeart/2009/3/layout/StepUpProcess"/>
    <dgm:cxn modelId="{AAF40B03-07C7-43E9-8744-28AACC2B6FAB}" srcId="{C88FCD99-3BC1-4993-952E-AB67923A2CB6}" destId="{03640B57-BE70-4793-A5EC-A43D4327E69E}" srcOrd="1" destOrd="0" parTransId="{EC45AB04-CFD4-485F-A93C-CBF4BFE6EC02}" sibTransId="{BC791738-AB0F-42E2-ADC8-396D3059B584}"/>
    <dgm:cxn modelId="{B87B6B52-AA2A-4CDA-A318-047519B8727E}" type="presOf" srcId="{C88FCD99-3BC1-4993-952E-AB67923A2CB6}" destId="{987E9607-FD36-418B-BEE7-DAD6275270AB}" srcOrd="0" destOrd="0" presId="urn:microsoft.com/office/officeart/2009/3/layout/StepUpProcess"/>
    <dgm:cxn modelId="{BAEAA47B-FF5D-4F8D-9D22-31C19F8401BB}" srcId="{C88FCD99-3BC1-4993-952E-AB67923A2CB6}" destId="{19C639CA-619A-4253-9645-4ED4EA11726A}" srcOrd="0" destOrd="0" parTransId="{1FE3CC97-7A29-46A6-B878-5FF9FB7440E9}" sibTransId="{150DA1EF-4812-450C-81D4-14F425B94DB1}"/>
    <dgm:cxn modelId="{335A87D0-D27A-4859-9DB1-C000BF0AD18F}" type="presOf" srcId="{03640B57-BE70-4793-A5EC-A43D4327E69E}" destId="{683FA75D-7B1C-4835-9875-CD3465D90593}" srcOrd="0" destOrd="0" presId="urn:microsoft.com/office/officeart/2009/3/layout/StepUpProcess"/>
    <dgm:cxn modelId="{60C8E642-9BB6-4041-B6FE-F218F2FCA7C3}" srcId="{C88FCD99-3BC1-4993-952E-AB67923A2CB6}" destId="{29C22E7A-3448-4B5D-AA40-E4ED50A11813}" srcOrd="2" destOrd="0" parTransId="{C1244E3E-872C-453B-8DD7-9F51CBE16E3C}" sibTransId="{234FEB29-76D2-4F44-B56E-6C6BB7685E16}"/>
    <dgm:cxn modelId="{2F46B45A-4E3D-49FE-9383-28461CE73955}" type="presOf" srcId="{29C22E7A-3448-4B5D-AA40-E4ED50A11813}" destId="{D3C30322-F61A-488A-A910-86AC564DA3F6}" srcOrd="0" destOrd="0" presId="urn:microsoft.com/office/officeart/2009/3/layout/StepUpProcess"/>
    <dgm:cxn modelId="{62595426-F3DD-48E2-9C20-838C081DEB9A}" type="presParOf" srcId="{987E9607-FD36-418B-BEE7-DAD6275270AB}" destId="{39DBFB7E-122C-4CAC-8CF3-0ADD0C1322A1}" srcOrd="0" destOrd="0" presId="urn:microsoft.com/office/officeart/2009/3/layout/StepUpProcess"/>
    <dgm:cxn modelId="{B489FE0A-40B3-4471-AF09-0FD7A756333C}" type="presParOf" srcId="{39DBFB7E-122C-4CAC-8CF3-0ADD0C1322A1}" destId="{DB19315A-41D0-4745-9D73-B0AA1CD64D6B}" srcOrd="0" destOrd="0" presId="urn:microsoft.com/office/officeart/2009/3/layout/StepUpProcess"/>
    <dgm:cxn modelId="{177A14AC-72F2-435F-9786-73BAB06C99F8}" type="presParOf" srcId="{39DBFB7E-122C-4CAC-8CF3-0ADD0C1322A1}" destId="{D9506EB6-C072-4405-89C5-F79690DD063B}" srcOrd="1" destOrd="0" presId="urn:microsoft.com/office/officeart/2009/3/layout/StepUpProcess"/>
    <dgm:cxn modelId="{AC5AA57A-3CAD-4BBC-B861-901EA3EE860C}" type="presParOf" srcId="{39DBFB7E-122C-4CAC-8CF3-0ADD0C1322A1}" destId="{0554A026-7CAF-4DD2-ADFA-ACF75710654A}" srcOrd="2" destOrd="0" presId="urn:microsoft.com/office/officeart/2009/3/layout/StepUpProcess"/>
    <dgm:cxn modelId="{A235C806-EA3B-4ACA-936C-7B0EBF3E7857}" type="presParOf" srcId="{987E9607-FD36-418B-BEE7-DAD6275270AB}" destId="{F379B945-E91E-437A-8045-C13679F26E6E}" srcOrd="1" destOrd="0" presId="urn:microsoft.com/office/officeart/2009/3/layout/StepUpProcess"/>
    <dgm:cxn modelId="{622D0E23-F895-4760-B728-D41BB2613290}" type="presParOf" srcId="{F379B945-E91E-437A-8045-C13679F26E6E}" destId="{061E948A-D104-40FE-A5D2-E9DBB91CAB4E}" srcOrd="0" destOrd="0" presId="urn:microsoft.com/office/officeart/2009/3/layout/StepUpProcess"/>
    <dgm:cxn modelId="{B04AA170-631F-40BA-A7C7-283092B00335}" type="presParOf" srcId="{987E9607-FD36-418B-BEE7-DAD6275270AB}" destId="{34EE9341-B1A1-4898-8853-E3588DC4076E}" srcOrd="2" destOrd="0" presId="urn:microsoft.com/office/officeart/2009/3/layout/StepUpProcess"/>
    <dgm:cxn modelId="{D9830383-C3B9-4031-ADFF-F81D66F79FAB}" type="presParOf" srcId="{34EE9341-B1A1-4898-8853-E3588DC4076E}" destId="{A0248918-0DA4-4EE3-8910-06F17CCC03F5}" srcOrd="0" destOrd="0" presId="urn:microsoft.com/office/officeart/2009/3/layout/StepUpProcess"/>
    <dgm:cxn modelId="{49E183A3-9EB2-4F40-984E-FD9071784C8A}" type="presParOf" srcId="{34EE9341-B1A1-4898-8853-E3588DC4076E}" destId="{683FA75D-7B1C-4835-9875-CD3465D90593}" srcOrd="1" destOrd="0" presId="urn:microsoft.com/office/officeart/2009/3/layout/StepUpProcess"/>
    <dgm:cxn modelId="{499D2F88-20B0-434F-9825-19E96CC2460F}" type="presParOf" srcId="{34EE9341-B1A1-4898-8853-E3588DC4076E}" destId="{7A0B4DE0-B7EF-4A1D-BAAE-05BB40F419DD}" srcOrd="2" destOrd="0" presId="urn:microsoft.com/office/officeart/2009/3/layout/StepUpProcess"/>
    <dgm:cxn modelId="{A9C2B8BC-DA9D-4BFE-AABB-FB0164BEB171}" type="presParOf" srcId="{987E9607-FD36-418B-BEE7-DAD6275270AB}" destId="{CCE2ADA9-20F7-45A3-9C5B-1FB079473C6B}" srcOrd="3" destOrd="0" presId="urn:microsoft.com/office/officeart/2009/3/layout/StepUpProcess"/>
    <dgm:cxn modelId="{CF231653-BAEE-4B0D-8451-72793303CC39}" type="presParOf" srcId="{CCE2ADA9-20F7-45A3-9C5B-1FB079473C6B}" destId="{1D04B784-CDAD-47A5-86BF-07ACC799C158}" srcOrd="0" destOrd="0" presId="urn:microsoft.com/office/officeart/2009/3/layout/StepUpProcess"/>
    <dgm:cxn modelId="{3962495F-267C-4680-BEF6-FADCDAD22876}" type="presParOf" srcId="{987E9607-FD36-418B-BEE7-DAD6275270AB}" destId="{C7DC0097-EBD9-4B6D-95C3-9240E8AADEA8}" srcOrd="4" destOrd="0" presId="urn:microsoft.com/office/officeart/2009/3/layout/StepUpProcess"/>
    <dgm:cxn modelId="{E9DBBD38-FBC2-44C4-82AB-7B3A6DC45D44}" type="presParOf" srcId="{C7DC0097-EBD9-4B6D-95C3-9240E8AADEA8}" destId="{0FD06A9E-973F-47E8-984B-C8853FF97BC9}" srcOrd="0" destOrd="0" presId="urn:microsoft.com/office/officeart/2009/3/layout/StepUpProcess"/>
    <dgm:cxn modelId="{9F3A075E-38D4-4919-88DD-43D4D1F522CF}" type="presParOf" srcId="{C7DC0097-EBD9-4B6D-95C3-9240E8AADEA8}" destId="{D3C30322-F61A-488A-A910-86AC564DA3F6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7B5AB7-643D-4BC3-84B8-1A5FA21FD2E5}">
      <dsp:nvSpPr>
        <dsp:cNvPr id="0" name=""/>
        <dsp:cNvSpPr/>
      </dsp:nvSpPr>
      <dsp:spPr>
        <a:xfrm>
          <a:off x="2437" y="1582"/>
          <a:ext cx="6599124" cy="1388731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>
              <a:solidFill>
                <a:schemeClr val="bg1"/>
              </a:solidFill>
            </a:rPr>
            <a:t>Клиент</a:t>
          </a:r>
          <a:endParaRPr lang="ru-RU" sz="6300" kern="1200" dirty="0">
            <a:solidFill>
              <a:schemeClr val="bg1"/>
            </a:solidFill>
          </a:endParaRPr>
        </a:p>
      </dsp:txBody>
      <dsp:txXfrm>
        <a:off x="2437" y="1582"/>
        <a:ext cx="6599124" cy="1388731"/>
      </dsp:txXfrm>
    </dsp:sp>
    <dsp:sp modelId="{E991B4EA-B888-48AD-B632-08138E15C0F4}">
      <dsp:nvSpPr>
        <dsp:cNvPr id="0" name=""/>
        <dsp:cNvSpPr/>
      </dsp:nvSpPr>
      <dsp:spPr>
        <a:xfrm>
          <a:off x="2437" y="1506967"/>
          <a:ext cx="4882845" cy="1388731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Страховая компания</a:t>
          </a:r>
          <a:endParaRPr lang="ru-RU" sz="2400" kern="1200" dirty="0"/>
        </a:p>
      </dsp:txBody>
      <dsp:txXfrm>
        <a:off x="2437" y="1506967"/>
        <a:ext cx="4882845" cy="1388731"/>
      </dsp:txXfrm>
    </dsp:sp>
    <dsp:sp modelId="{C45677BB-6219-425A-8E9B-00267AFEF65E}">
      <dsp:nvSpPr>
        <dsp:cNvPr id="0" name=""/>
        <dsp:cNvSpPr/>
      </dsp:nvSpPr>
      <dsp:spPr>
        <a:xfrm>
          <a:off x="2437" y="3012352"/>
          <a:ext cx="1583283" cy="1388731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Официальный дилер</a:t>
          </a:r>
          <a:endParaRPr lang="ru-RU" sz="1600" kern="1200" dirty="0"/>
        </a:p>
      </dsp:txBody>
      <dsp:txXfrm>
        <a:off x="2437" y="3012352"/>
        <a:ext cx="1583283" cy="1388731"/>
      </dsp:txXfrm>
    </dsp:sp>
    <dsp:sp modelId="{2150B230-B4DC-4686-8265-9816F28D3B79}">
      <dsp:nvSpPr>
        <dsp:cNvPr id="0" name=""/>
        <dsp:cNvSpPr/>
      </dsp:nvSpPr>
      <dsp:spPr>
        <a:xfrm>
          <a:off x="1652218" y="3012352"/>
          <a:ext cx="1583283" cy="1388731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Независимая СТО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1652218" y="3012352"/>
        <a:ext cx="1583283" cy="1388731"/>
      </dsp:txXfrm>
    </dsp:sp>
    <dsp:sp modelId="{3E8C901E-8DA6-45B4-ABAF-C2F5ACCC7072}">
      <dsp:nvSpPr>
        <dsp:cNvPr id="0" name=""/>
        <dsp:cNvSpPr/>
      </dsp:nvSpPr>
      <dsp:spPr>
        <a:xfrm>
          <a:off x="3302000" y="3012352"/>
          <a:ext cx="1583283" cy="1388731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Наличные (без ремонта)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302000" y="3012352"/>
        <a:ext cx="1583283" cy="1388731"/>
      </dsp:txXfrm>
    </dsp:sp>
    <dsp:sp modelId="{0C1DFC5B-72CD-4EBA-BAF2-83A17D4BA107}">
      <dsp:nvSpPr>
        <dsp:cNvPr id="0" name=""/>
        <dsp:cNvSpPr/>
      </dsp:nvSpPr>
      <dsp:spPr>
        <a:xfrm>
          <a:off x="5018278" y="1506967"/>
          <a:ext cx="1583283" cy="1388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Оценщик</a:t>
          </a:r>
          <a:endParaRPr lang="ru-RU" sz="2400" kern="1200" dirty="0"/>
        </a:p>
      </dsp:txBody>
      <dsp:txXfrm>
        <a:off x="5018278" y="1506967"/>
        <a:ext cx="1583283" cy="138873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7B5AB7-643D-4BC3-84B8-1A5FA21FD2E5}">
      <dsp:nvSpPr>
        <dsp:cNvPr id="0" name=""/>
        <dsp:cNvSpPr/>
      </dsp:nvSpPr>
      <dsp:spPr>
        <a:xfrm>
          <a:off x="2373" y="1625"/>
          <a:ext cx="6599253" cy="2111044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>
              <a:solidFill>
                <a:schemeClr val="tx1"/>
              </a:solidFill>
            </a:rPr>
            <a:t>Клиент</a:t>
          </a:r>
          <a:endParaRPr lang="ru-RU" sz="6500" kern="1200" dirty="0">
            <a:solidFill>
              <a:schemeClr val="tx1"/>
            </a:solidFill>
          </a:endParaRPr>
        </a:p>
      </dsp:txBody>
      <dsp:txXfrm>
        <a:off x="2373" y="1625"/>
        <a:ext cx="6599253" cy="2111044"/>
      </dsp:txXfrm>
    </dsp:sp>
    <dsp:sp modelId="{2CA11915-1D5B-4E8B-A6E2-E01713AB42AC}">
      <dsp:nvSpPr>
        <dsp:cNvPr id="0" name=""/>
        <dsp:cNvSpPr/>
      </dsp:nvSpPr>
      <dsp:spPr>
        <a:xfrm>
          <a:off x="2373" y="2289997"/>
          <a:ext cx="2083097" cy="2111044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Официальный дилер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2373" y="2289997"/>
        <a:ext cx="2083097" cy="2111044"/>
      </dsp:txXfrm>
    </dsp:sp>
    <dsp:sp modelId="{E991B4EA-B888-48AD-B632-08138E15C0F4}">
      <dsp:nvSpPr>
        <dsp:cNvPr id="0" name=""/>
        <dsp:cNvSpPr/>
      </dsp:nvSpPr>
      <dsp:spPr>
        <a:xfrm>
          <a:off x="2227788" y="2289997"/>
          <a:ext cx="2083097" cy="2111044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bg1"/>
              </a:solidFill>
            </a:rPr>
            <a:t>Страховая компания</a:t>
          </a:r>
          <a:endParaRPr lang="ru-RU" sz="2100" kern="1200" dirty="0">
            <a:solidFill>
              <a:schemeClr val="bg1"/>
            </a:solidFill>
          </a:endParaRPr>
        </a:p>
      </dsp:txBody>
      <dsp:txXfrm>
        <a:off x="2227788" y="2289997"/>
        <a:ext cx="2083097" cy="2111044"/>
      </dsp:txXfrm>
    </dsp:sp>
    <dsp:sp modelId="{59D3F756-169B-460F-88FA-41D48E0179B2}">
      <dsp:nvSpPr>
        <dsp:cNvPr id="0" name=""/>
        <dsp:cNvSpPr/>
      </dsp:nvSpPr>
      <dsp:spPr>
        <a:xfrm>
          <a:off x="4518529" y="2289997"/>
          <a:ext cx="2083097" cy="21110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Оценщик</a:t>
          </a:r>
          <a:endParaRPr lang="ru-RU" sz="2100" kern="1200" dirty="0"/>
        </a:p>
      </dsp:txBody>
      <dsp:txXfrm>
        <a:off x="4518529" y="2289997"/>
        <a:ext cx="2083097" cy="211104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7B5AB7-643D-4BC3-84B8-1A5FA21FD2E5}">
      <dsp:nvSpPr>
        <dsp:cNvPr id="0" name=""/>
        <dsp:cNvSpPr/>
      </dsp:nvSpPr>
      <dsp:spPr>
        <a:xfrm>
          <a:off x="3089" y="1582"/>
          <a:ext cx="6597821" cy="1388731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Клиент</a:t>
          </a:r>
          <a:endParaRPr lang="ru-RU" sz="6300" kern="1200" dirty="0"/>
        </a:p>
      </dsp:txBody>
      <dsp:txXfrm>
        <a:off x="3089" y="1582"/>
        <a:ext cx="6597821" cy="1388731"/>
      </dsp:txXfrm>
    </dsp:sp>
    <dsp:sp modelId="{7942DD3D-4800-4536-BFEA-EDD2207F9AE8}">
      <dsp:nvSpPr>
        <dsp:cNvPr id="0" name=""/>
        <dsp:cNvSpPr/>
      </dsp:nvSpPr>
      <dsp:spPr>
        <a:xfrm>
          <a:off x="3089" y="1506967"/>
          <a:ext cx="6597821" cy="1388731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kern="1200" dirty="0" smtClean="0"/>
            <a:t>Официальный дилер</a:t>
          </a:r>
          <a:endParaRPr lang="ru-RU" sz="5000" kern="1200" dirty="0"/>
        </a:p>
      </dsp:txBody>
      <dsp:txXfrm>
        <a:off x="3089" y="1506967"/>
        <a:ext cx="6597821" cy="1388731"/>
      </dsp:txXfrm>
    </dsp:sp>
    <dsp:sp modelId="{550A2318-F53D-4E8E-88F8-CDFFDECF36FF}">
      <dsp:nvSpPr>
        <dsp:cNvPr id="0" name=""/>
        <dsp:cNvSpPr/>
      </dsp:nvSpPr>
      <dsp:spPr>
        <a:xfrm>
          <a:off x="3089" y="3012352"/>
          <a:ext cx="3231058" cy="1388731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Страховая компания</a:t>
          </a:r>
          <a:endParaRPr lang="ru-RU" sz="3900" kern="1200" dirty="0"/>
        </a:p>
      </dsp:txBody>
      <dsp:txXfrm>
        <a:off x="3089" y="3012352"/>
        <a:ext cx="3231058" cy="1388731"/>
      </dsp:txXfrm>
    </dsp:sp>
    <dsp:sp modelId="{F7363885-B8FF-49F7-80F7-4D5F51D63F81}">
      <dsp:nvSpPr>
        <dsp:cNvPr id="0" name=""/>
        <dsp:cNvSpPr/>
      </dsp:nvSpPr>
      <dsp:spPr>
        <a:xfrm>
          <a:off x="3369852" y="3012352"/>
          <a:ext cx="3231058" cy="1388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Оценщик</a:t>
          </a:r>
          <a:endParaRPr lang="ru-RU" sz="3900" kern="1200" dirty="0"/>
        </a:p>
      </dsp:txBody>
      <dsp:txXfrm>
        <a:off x="3369852" y="3012352"/>
        <a:ext cx="3231058" cy="138873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0B3856-6F9D-4DCD-A93C-3C1BF0CE9F24}">
      <dsp:nvSpPr>
        <dsp:cNvPr id="0" name=""/>
        <dsp:cNvSpPr/>
      </dsp:nvSpPr>
      <dsp:spPr>
        <a:xfrm>
          <a:off x="806" y="0"/>
          <a:ext cx="2095996" cy="44026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Страховая компания</a:t>
          </a:r>
          <a:endParaRPr lang="ru-RU" sz="2300" kern="1200" dirty="0"/>
        </a:p>
      </dsp:txBody>
      <dsp:txXfrm>
        <a:off x="806" y="0"/>
        <a:ext cx="2095996" cy="1320800"/>
      </dsp:txXfrm>
    </dsp:sp>
    <dsp:sp modelId="{32C8DB86-3A6A-4373-92B6-4FE7D694DCEB}">
      <dsp:nvSpPr>
        <dsp:cNvPr id="0" name=""/>
        <dsp:cNvSpPr/>
      </dsp:nvSpPr>
      <dsp:spPr>
        <a:xfrm>
          <a:off x="210405" y="1320907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Увеличение удовлетворенности клиента</a:t>
          </a:r>
          <a:endParaRPr lang="ru-RU" sz="1200" kern="1200" dirty="0"/>
        </a:p>
      </dsp:txBody>
      <dsp:txXfrm>
        <a:off x="210405" y="1320907"/>
        <a:ext cx="1676796" cy="641374"/>
      </dsp:txXfrm>
    </dsp:sp>
    <dsp:sp modelId="{1D246B8A-A51C-44C4-8608-93C466E9313B}">
      <dsp:nvSpPr>
        <dsp:cNvPr id="0" name=""/>
        <dsp:cNvSpPr/>
      </dsp:nvSpPr>
      <dsp:spPr>
        <a:xfrm>
          <a:off x="210405" y="2060955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Усиление лояльности клиента</a:t>
          </a:r>
          <a:endParaRPr lang="ru-RU" sz="1200" kern="1200" dirty="0"/>
        </a:p>
      </dsp:txBody>
      <dsp:txXfrm>
        <a:off x="210405" y="2060955"/>
        <a:ext cx="1676796" cy="641374"/>
      </dsp:txXfrm>
    </dsp:sp>
    <dsp:sp modelId="{9644C40A-2DD8-4C82-ADE2-B7EFCAF0D698}">
      <dsp:nvSpPr>
        <dsp:cNvPr id="0" name=""/>
        <dsp:cNvSpPr/>
      </dsp:nvSpPr>
      <dsp:spPr>
        <a:xfrm>
          <a:off x="210405" y="2801003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Качественный восстановительный ремонт</a:t>
          </a:r>
          <a:endParaRPr lang="ru-RU" sz="1200" kern="1200" dirty="0"/>
        </a:p>
      </dsp:txBody>
      <dsp:txXfrm>
        <a:off x="210405" y="2801003"/>
        <a:ext cx="1676796" cy="641374"/>
      </dsp:txXfrm>
    </dsp:sp>
    <dsp:sp modelId="{8A98F7B9-D35B-4629-B841-B7E4B159E037}">
      <dsp:nvSpPr>
        <dsp:cNvPr id="0" name=""/>
        <dsp:cNvSpPr/>
      </dsp:nvSpPr>
      <dsp:spPr>
        <a:xfrm>
          <a:off x="210405" y="3541051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Максимизация дохода</a:t>
          </a:r>
          <a:endParaRPr lang="ru-RU" sz="1200" kern="1200" dirty="0"/>
        </a:p>
      </dsp:txBody>
      <dsp:txXfrm>
        <a:off x="210405" y="3541051"/>
        <a:ext cx="1676796" cy="641374"/>
      </dsp:txXfrm>
    </dsp:sp>
    <dsp:sp modelId="{463CCFDA-021B-4EDC-8A91-697863AAFB28}">
      <dsp:nvSpPr>
        <dsp:cNvPr id="0" name=""/>
        <dsp:cNvSpPr/>
      </dsp:nvSpPr>
      <dsp:spPr>
        <a:xfrm>
          <a:off x="2254001" y="0"/>
          <a:ext cx="2095996" cy="44026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Официальный дилер</a:t>
          </a:r>
          <a:endParaRPr lang="ru-RU" sz="2300" kern="1200" dirty="0"/>
        </a:p>
      </dsp:txBody>
      <dsp:txXfrm>
        <a:off x="2254001" y="0"/>
        <a:ext cx="2095996" cy="1320800"/>
      </dsp:txXfrm>
    </dsp:sp>
    <dsp:sp modelId="{14F13F6D-22E3-43CF-BFD8-EC4CACEF2037}">
      <dsp:nvSpPr>
        <dsp:cNvPr id="0" name=""/>
        <dsp:cNvSpPr/>
      </dsp:nvSpPr>
      <dsp:spPr>
        <a:xfrm>
          <a:off x="2463601" y="1320907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Увеличение удовлетворенности клиента</a:t>
          </a:r>
          <a:endParaRPr lang="ru-RU" sz="1200" kern="1200" dirty="0"/>
        </a:p>
      </dsp:txBody>
      <dsp:txXfrm>
        <a:off x="2463601" y="1320907"/>
        <a:ext cx="1676796" cy="641374"/>
      </dsp:txXfrm>
    </dsp:sp>
    <dsp:sp modelId="{184249A0-4483-48DB-8553-3C328EDE1CBE}">
      <dsp:nvSpPr>
        <dsp:cNvPr id="0" name=""/>
        <dsp:cNvSpPr/>
      </dsp:nvSpPr>
      <dsp:spPr>
        <a:xfrm>
          <a:off x="2463601" y="2060955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Усиление лояльности клиента</a:t>
          </a:r>
          <a:endParaRPr lang="ru-RU" sz="1200" kern="1200" dirty="0"/>
        </a:p>
      </dsp:txBody>
      <dsp:txXfrm>
        <a:off x="2463601" y="2060955"/>
        <a:ext cx="1676796" cy="641374"/>
      </dsp:txXfrm>
    </dsp:sp>
    <dsp:sp modelId="{6A3C1202-EC13-409A-8A11-B93E95CE71B3}">
      <dsp:nvSpPr>
        <dsp:cNvPr id="0" name=""/>
        <dsp:cNvSpPr/>
      </dsp:nvSpPr>
      <dsp:spPr>
        <a:xfrm>
          <a:off x="2463601" y="2801003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Качественный ремонт с гарантийной поддержкой</a:t>
          </a:r>
          <a:endParaRPr lang="ru-RU" sz="1200" kern="1200" dirty="0"/>
        </a:p>
      </dsp:txBody>
      <dsp:txXfrm>
        <a:off x="2463601" y="2801003"/>
        <a:ext cx="1676796" cy="641374"/>
      </dsp:txXfrm>
    </dsp:sp>
    <dsp:sp modelId="{60D958C3-CACB-41EC-82AF-0C52DF267B27}">
      <dsp:nvSpPr>
        <dsp:cNvPr id="0" name=""/>
        <dsp:cNvSpPr/>
      </dsp:nvSpPr>
      <dsp:spPr>
        <a:xfrm>
          <a:off x="2463601" y="3541051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Максимизация дохода</a:t>
          </a:r>
          <a:endParaRPr lang="ru-RU" sz="1200" kern="1200" dirty="0"/>
        </a:p>
      </dsp:txBody>
      <dsp:txXfrm>
        <a:off x="2463601" y="3541051"/>
        <a:ext cx="1676796" cy="641374"/>
      </dsp:txXfrm>
    </dsp:sp>
    <dsp:sp modelId="{D34EACC7-1129-4F63-9CEC-4DE0A478F26F}">
      <dsp:nvSpPr>
        <dsp:cNvPr id="0" name=""/>
        <dsp:cNvSpPr/>
      </dsp:nvSpPr>
      <dsp:spPr>
        <a:xfrm>
          <a:off x="4507197" y="0"/>
          <a:ext cx="2095996" cy="44026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Клиент</a:t>
          </a:r>
          <a:endParaRPr lang="ru-RU" sz="2300" kern="1200" dirty="0"/>
        </a:p>
      </dsp:txBody>
      <dsp:txXfrm>
        <a:off x="4507197" y="0"/>
        <a:ext cx="2095996" cy="1320800"/>
      </dsp:txXfrm>
    </dsp:sp>
    <dsp:sp modelId="{660259EA-2EAE-4CD9-A1CE-99F96974DF14}">
      <dsp:nvSpPr>
        <dsp:cNvPr id="0" name=""/>
        <dsp:cNvSpPr/>
      </dsp:nvSpPr>
      <dsp:spPr>
        <a:xfrm>
          <a:off x="4716797" y="1320907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Удобство одной точки для обращения</a:t>
          </a:r>
          <a:endParaRPr lang="ru-RU" sz="1200" kern="1200" dirty="0"/>
        </a:p>
      </dsp:txBody>
      <dsp:txXfrm>
        <a:off x="4716797" y="1320907"/>
        <a:ext cx="1676796" cy="641374"/>
      </dsp:txXfrm>
    </dsp:sp>
    <dsp:sp modelId="{3D2D05F9-BCCB-4FBB-A7AE-973C2498CD0D}">
      <dsp:nvSpPr>
        <dsp:cNvPr id="0" name=""/>
        <dsp:cNvSpPr/>
      </dsp:nvSpPr>
      <dsp:spPr>
        <a:xfrm>
          <a:off x="4716797" y="2060955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Короткие сроки восстановления</a:t>
          </a:r>
          <a:endParaRPr lang="ru-RU" sz="1200" kern="1200" dirty="0"/>
        </a:p>
      </dsp:txBody>
      <dsp:txXfrm>
        <a:off x="4716797" y="2060955"/>
        <a:ext cx="1676796" cy="641374"/>
      </dsp:txXfrm>
    </dsp:sp>
    <dsp:sp modelId="{85F109E1-89E1-46F1-AD04-535ED47C19EE}">
      <dsp:nvSpPr>
        <dsp:cNvPr id="0" name=""/>
        <dsp:cNvSpPr/>
      </dsp:nvSpPr>
      <dsp:spPr>
        <a:xfrm>
          <a:off x="4716797" y="2801003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Качество  восстановления автомобиля</a:t>
          </a:r>
          <a:endParaRPr lang="ru-RU" sz="1200" kern="1200" dirty="0"/>
        </a:p>
      </dsp:txBody>
      <dsp:txXfrm>
        <a:off x="4716797" y="2801003"/>
        <a:ext cx="1676796" cy="641374"/>
      </dsp:txXfrm>
    </dsp:sp>
    <dsp:sp modelId="{F27BAC30-9FCA-431C-87ED-71A349AD7DD4}">
      <dsp:nvSpPr>
        <dsp:cNvPr id="0" name=""/>
        <dsp:cNvSpPr/>
      </dsp:nvSpPr>
      <dsp:spPr>
        <a:xfrm>
          <a:off x="4716797" y="3541051"/>
          <a:ext cx="1676796" cy="64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mtClean="0"/>
            <a:t>Улучшение персональных условий по страхованию</a:t>
          </a:r>
          <a:endParaRPr lang="ru-RU" sz="1200" kern="1200" dirty="0"/>
        </a:p>
      </dsp:txBody>
      <dsp:txXfrm>
        <a:off x="4716797" y="3541051"/>
        <a:ext cx="1676796" cy="64137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26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 alt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13400" y="0"/>
            <a:ext cx="42926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de-DE" altLang="ru-RU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30963"/>
            <a:ext cx="429260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 altLang="ru-RU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13400" y="6430963"/>
            <a:ext cx="429260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1C9FBBEC-55A4-4982-BA46-C3063F7AC277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1295805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26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 altLang="ru-RU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13400" y="0"/>
            <a:ext cx="42926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de-DE" altLang="ru-RU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19438" y="508000"/>
            <a:ext cx="3667125" cy="2538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2388" y="3214688"/>
            <a:ext cx="7261225" cy="30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ru-RU" smtClean="0"/>
              <a:t>Klicken Sie, um die Formate des Vorlagentextes zu bearbeiten</a:t>
            </a:r>
          </a:p>
          <a:p>
            <a:pPr lvl="1"/>
            <a:r>
              <a:rPr lang="de-DE" altLang="ru-RU" smtClean="0"/>
              <a:t>Zweite Ebene</a:t>
            </a:r>
          </a:p>
          <a:p>
            <a:pPr lvl="2"/>
            <a:r>
              <a:rPr lang="de-DE" altLang="ru-RU" smtClean="0"/>
              <a:t>Dritte Ebene</a:t>
            </a:r>
          </a:p>
          <a:p>
            <a:pPr lvl="3"/>
            <a:r>
              <a:rPr lang="de-DE" altLang="ru-RU" smtClean="0"/>
              <a:t>Vierte Ebene</a:t>
            </a:r>
          </a:p>
          <a:p>
            <a:pPr lvl="4"/>
            <a:r>
              <a:rPr lang="de-DE" altLang="ru-RU" smtClean="0"/>
              <a:t>Fünfte Ebene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30963"/>
            <a:ext cx="429260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 altLang="ru-RU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13400" y="6430963"/>
            <a:ext cx="429260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573A55B4-1D9D-467D-9085-27DD5E3035CE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2681423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W Headline OT-Book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W Headline OT-Book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W Headline OT-Book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W Headline OT-Book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W Headline OT-Book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28256D-689C-443A-8CF4-D89819D17825}" type="slidenum">
              <a:rPr lang="de-DE" altLang="ru-RU"/>
              <a:pPr/>
              <a:t>2</a:t>
            </a:fld>
            <a:endParaRPr lang="de-DE" altLang="ru-RU"/>
          </a:p>
        </p:txBody>
      </p:sp>
      <p:sp>
        <p:nvSpPr>
          <p:cNvPr id="33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52775" y="525463"/>
            <a:ext cx="3641725" cy="2520950"/>
          </a:xfrm>
          <a:ln/>
        </p:spPr>
      </p:sp>
    </p:spTree>
    <p:extLst>
      <p:ext uri="{BB962C8B-B14F-4D97-AF65-F5344CB8AC3E}">
        <p14:creationId xmlns:p14="http://schemas.microsoft.com/office/powerpoint/2010/main" xmlns="" val="2773939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5E075-594A-42E1-84F0-67DAAA1C44D1}" type="slidenum">
              <a:rPr lang="de-DE" altLang="ru-RU"/>
              <a:pPr/>
              <a:t>12</a:t>
            </a:fld>
            <a:endParaRPr lang="de-DE" altLang="ru-RU"/>
          </a:p>
        </p:txBody>
      </p:sp>
      <p:sp>
        <p:nvSpPr>
          <p:cNvPr id="3840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1025" y="508000"/>
            <a:ext cx="3667125" cy="2538413"/>
          </a:xfrm>
          <a:ln/>
        </p:spPr>
      </p:sp>
      <p:sp>
        <p:nvSpPr>
          <p:cNvPr id="3840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4970768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5E075-594A-42E1-84F0-67DAAA1C44D1}" type="slidenum">
              <a:rPr lang="de-DE" altLang="ru-RU"/>
              <a:pPr/>
              <a:t>13</a:t>
            </a:fld>
            <a:endParaRPr lang="de-DE" altLang="ru-RU"/>
          </a:p>
        </p:txBody>
      </p:sp>
      <p:sp>
        <p:nvSpPr>
          <p:cNvPr id="3840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1025" y="508000"/>
            <a:ext cx="3667125" cy="2538413"/>
          </a:xfrm>
          <a:ln/>
        </p:spPr>
      </p:sp>
      <p:sp>
        <p:nvSpPr>
          <p:cNvPr id="3840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110531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3CD842-05FD-4126-9B91-B1CCF29ED00B}" type="slidenum">
              <a:rPr lang="de-DE" altLang="ru-RU"/>
              <a:pPr/>
              <a:t>14</a:t>
            </a:fld>
            <a:endParaRPr lang="de-DE" altLang="ru-RU"/>
          </a:p>
        </p:txBody>
      </p:sp>
      <p:sp>
        <p:nvSpPr>
          <p:cNvPr id="3827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7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684515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B0C015-4CB9-4530-8DAD-3F28A8C4F974}" type="slidenum">
              <a:rPr lang="de-DE" altLang="ru-RU"/>
              <a:pPr/>
              <a:t>3</a:t>
            </a:fld>
            <a:endParaRPr lang="de-DE" altLang="ru-RU"/>
          </a:p>
        </p:txBody>
      </p:sp>
      <p:sp>
        <p:nvSpPr>
          <p:cNvPr id="63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1025" y="508000"/>
            <a:ext cx="3667125" cy="2538413"/>
          </a:xfrm>
          <a:ln/>
        </p:spPr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146590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B0C015-4CB9-4530-8DAD-3F28A8C4F974}" type="slidenum">
              <a:rPr lang="de-DE" altLang="ru-RU"/>
              <a:pPr/>
              <a:t>4</a:t>
            </a:fld>
            <a:endParaRPr lang="de-DE" altLang="ru-RU"/>
          </a:p>
        </p:txBody>
      </p:sp>
      <p:sp>
        <p:nvSpPr>
          <p:cNvPr id="63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1025" y="508000"/>
            <a:ext cx="3667125" cy="2538413"/>
          </a:xfrm>
          <a:ln/>
        </p:spPr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3216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B0C015-4CB9-4530-8DAD-3F28A8C4F974}" type="slidenum">
              <a:rPr lang="de-DE" altLang="ru-RU"/>
              <a:pPr/>
              <a:t>5</a:t>
            </a:fld>
            <a:endParaRPr lang="de-DE" altLang="ru-RU"/>
          </a:p>
        </p:txBody>
      </p:sp>
      <p:sp>
        <p:nvSpPr>
          <p:cNvPr id="63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1025" y="508000"/>
            <a:ext cx="3667125" cy="2538413"/>
          </a:xfrm>
          <a:ln/>
        </p:spPr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72035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5E075-594A-42E1-84F0-67DAAA1C44D1}" type="slidenum">
              <a:rPr lang="de-DE" altLang="ru-RU"/>
              <a:pPr/>
              <a:t>7</a:t>
            </a:fld>
            <a:endParaRPr lang="de-DE" altLang="ru-RU"/>
          </a:p>
        </p:txBody>
      </p:sp>
      <p:sp>
        <p:nvSpPr>
          <p:cNvPr id="3840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1025" y="508000"/>
            <a:ext cx="3667125" cy="2538413"/>
          </a:xfrm>
          <a:ln/>
        </p:spPr>
      </p:sp>
      <p:sp>
        <p:nvSpPr>
          <p:cNvPr id="3840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645793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5E075-594A-42E1-84F0-67DAAA1C44D1}" type="slidenum">
              <a:rPr lang="de-DE" altLang="ru-RU"/>
              <a:pPr/>
              <a:t>8</a:t>
            </a:fld>
            <a:endParaRPr lang="de-DE" altLang="ru-RU"/>
          </a:p>
        </p:txBody>
      </p:sp>
      <p:sp>
        <p:nvSpPr>
          <p:cNvPr id="3840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1025" y="508000"/>
            <a:ext cx="3667125" cy="2538413"/>
          </a:xfrm>
          <a:ln/>
        </p:spPr>
      </p:sp>
      <p:sp>
        <p:nvSpPr>
          <p:cNvPr id="3840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519748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5E075-594A-42E1-84F0-67DAAA1C44D1}" type="slidenum">
              <a:rPr lang="de-DE" altLang="ru-RU"/>
              <a:pPr/>
              <a:t>9</a:t>
            </a:fld>
            <a:endParaRPr lang="de-DE" altLang="ru-RU"/>
          </a:p>
        </p:txBody>
      </p:sp>
      <p:sp>
        <p:nvSpPr>
          <p:cNvPr id="3840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1025" y="508000"/>
            <a:ext cx="3667125" cy="2538413"/>
          </a:xfrm>
          <a:ln/>
        </p:spPr>
      </p:sp>
      <p:sp>
        <p:nvSpPr>
          <p:cNvPr id="3840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833764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5E075-594A-42E1-84F0-67DAAA1C44D1}" type="slidenum">
              <a:rPr lang="de-DE" altLang="ru-RU"/>
              <a:pPr/>
              <a:t>10</a:t>
            </a:fld>
            <a:endParaRPr lang="de-DE" altLang="ru-RU"/>
          </a:p>
        </p:txBody>
      </p:sp>
      <p:sp>
        <p:nvSpPr>
          <p:cNvPr id="3840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1025" y="508000"/>
            <a:ext cx="3667125" cy="2538413"/>
          </a:xfrm>
          <a:ln/>
        </p:spPr>
      </p:sp>
      <p:sp>
        <p:nvSpPr>
          <p:cNvPr id="3840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984940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5E075-594A-42E1-84F0-67DAAA1C44D1}" type="slidenum">
              <a:rPr lang="de-DE" altLang="ru-RU"/>
              <a:pPr/>
              <a:t>11</a:t>
            </a:fld>
            <a:endParaRPr lang="de-DE" altLang="ru-RU"/>
          </a:p>
        </p:txBody>
      </p:sp>
      <p:sp>
        <p:nvSpPr>
          <p:cNvPr id="3840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1025" y="508000"/>
            <a:ext cx="3667125" cy="2538413"/>
          </a:xfrm>
          <a:ln/>
        </p:spPr>
      </p:sp>
      <p:sp>
        <p:nvSpPr>
          <p:cNvPr id="3840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77558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1910" name="Rectangle 102"/>
          <p:cNvSpPr>
            <a:spLocks noGrp="1" noChangeArrowheads="1"/>
          </p:cNvSpPr>
          <p:nvPr>
            <p:ph type="ctrTitle"/>
          </p:nvPr>
        </p:nvSpPr>
        <p:spPr>
          <a:xfrm>
            <a:off x="1019175" y="4425950"/>
            <a:ext cx="7953375" cy="7493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altLang="ru-RU" noProof="0" smtClean="0"/>
              <a:t>Mastertitelformat bearbeiten</a:t>
            </a:r>
          </a:p>
        </p:txBody>
      </p:sp>
      <p:sp>
        <p:nvSpPr>
          <p:cNvPr id="2551911" name="Rectangle 10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19175" y="5224463"/>
            <a:ext cx="7953375" cy="530225"/>
          </a:xfrm>
        </p:spPr>
        <p:txBody>
          <a:bodyPr anchor="b"/>
          <a:lstStyle>
            <a:lvl1pPr>
              <a:spcBef>
                <a:spcPct val="0"/>
              </a:spcBef>
              <a:defRPr sz="2800"/>
            </a:lvl1pPr>
          </a:lstStyle>
          <a:p>
            <a:pPr lvl="0"/>
            <a:r>
              <a:rPr lang="de-DE" altLang="ru-RU" noProof="0" smtClean="0"/>
              <a:t>Master-Untertitelformat bearbeiten</a:t>
            </a:r>
          </a:p>
        </p:txBody>
      </p:sp>
      <p:pic>
        <p:nvPicPr>
          <p:cNvPr id="2552282" name="Picture 474" descr="VW3D_CO_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45563" y="6119813"/>
            <a:ext cx="536575" cy="53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B62D7DE8-639F-405C-AC06-F82055C5997A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1787629499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85000" y="287338"/>
            <a:ext cx="1987550" cy="53768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9175" y="287338"/>
            <a:ext cx="5813425" cy="53768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DD991A75-50FD-4A4E-86AE-E6A08716E8F9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3506040219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9175" y="287338"/>
            <a:ext cx="7953375" cy="9001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19175" y="1454150"/>
            <a:ext cx="7953375" cy="421005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2676525" cy="282575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27113" y="6499225"/>
            <a:ext cx="900112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A9E32CDE-CFE5-4900-9323-A99A0AC8FA59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1225356955"/>
      </p:ext>
    </p:extLst>
  </p:cSld>
  <p:clrMapOvr>
    <a:masterClrMapping/>
  </p:clrMapOvr>
  <p:transition>
    <p:cu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9175" y="287338"/>
            <a:ext cx="7953375" cy="9001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19175" y="1454150"/>
            <a:ext cx="3900488" cy="42100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72063" y="1454150"/>
            <a:ext cx="3900487" cy="42100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2676525" cy="282575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27113" y="6499225"/>
            <a:ext cx="900112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2822AAAD-7ECE-4392-96FD-5C3761FDB989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3979898438"/>
      </p:ext>
    </p:extLst>
  </p:cSld>
  <p:clrMapOvr>
    <a:masterClrMapping/>
  </p:clrMapOvr>
  <p:transition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9175" y="287338"/>
            <a:ext cx="7953375" cy="9001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19175" y="1454150"/>
            <a:ext cx="7953375" cy="20288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9175" y="3635375"/>
            <a:ext cx="7953375" cy="20288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2676525" cy="282575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27113" y="6499225"/>
            <a:ext cx="900112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3B2D3775-0A53-40AC-93E3-76A0E4BE23ED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788762751"/>
      </p:ext>
    </p:extLst>
  </p:cSld>
  <p:clrMapOvr>
    <a:masterClrMapping/>
  </p:clrMapOvr>
  <p:transition>
    <p:cut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9175" y="287338"/>
            <a:ext cx="7953375" cy="9001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19175" y="1454150"/>
            <a:ext cx="3900488" cy="42100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5072063" y="1454150"/>
            <a:ext cx="3900487" cy="421005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2676525" cy="282575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27113" y="6499225"/>
            <a:ext cx="900112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36CC0F1A-4458-417F-A119-E949D345FC4E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10096863"/>
      </p:ext>
    </p:extLst>
  </p:cSld>
  <p:clrMapOvr>
    <a:masterClrMapping/>
  </p:clrMapOvr>
  <p:transition>
    <p:cut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9175" y="287338"/>
            <a:ext cx="7953375" cy="9001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1019175" y="1454150"/>
            <a:ext cx="7953375" cy="421005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2676525" cy="282575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27113" y="6499225"/>
            <a:ext cx="900112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A1A0EC05-8856-4541-B204-2325E7E6A80C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1477683275"/>
      </p:ext>
    </p:extLst>
  </p:cSld>
  <p:clrMapOvr>
    <a:masterClrMapping/>
  </p:clrMapOvr>
  <p:transition>
    <p:cut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артинк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9175" y="287338"/>
            <a:ext cx="7953375" cy="9001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артинка 2"/>
          <p:cNvSpPr>
            <a:spLocks noGrp="1"/>
          </p:cNvSpPr>
          <p:nvPr>
            <p:ph type="clipArt" sz="half" idx="1"/>
          </p:nvPr>
        </p:nvSpPr>
        <p:spPr>
          <a:xfrm>
            <a:off x="1019175" y="1454150"/>
            <a:ext cx="3900488" cy="421005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72063" y="1454150"/>
            <a:ext cx="3900487" cy="42100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2676525" cy="282575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27113" y="6499225"/>
            <a:ext cx="900112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784D0288-5AFF-47FB-8E42-50F419E52B82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106682582"/>
      </p:ext>
    </p:extLst>
  </p:cSld>
  <p:clrMapOvr>
    <a:masterClrMapping/>
  </p:clrMapOvr>
  <p:transition>
    <p:cut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9175" y="287338"/>
            <a:ext cx="7953375" cy="9001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19175" y="1454150"/>
            <a:ext cx="3900488" cy="42100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артинка 3"/>
          <p:cNvSpPr>
            <a:spLocks noGrp="1"/>
          </p:cNvSpPr>
          <p:nvPr>
            <p:ph type="clipArt" sz="half" idx="2"/>
          </p:nvPr>
        </p:nvSpPr>
        <p:spPr>
          <a:xfrm>
            <a:off x="5072063" y="1454150"/>
            <a:ext cx="3900487" cy="421005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2676525" cy="282575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27113" y="6499225"/>
            <a:ext cx="900112" cy="284163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BDF7D0AC-D83D-4472-9EEA-DAFF54C101D1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798521941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17D81045-3004-4448-AC42-A50A4E3D6AF8}" type="slidenum">
              <a:rPr lang="de-DE" altLang="ru-RU"/>
              <a:pPr/>
              <a:t>‹#›</a:t>
            </a:fld>
            <a:endParaRPr lang="de-DE" altLang="ru-RU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</p:spTree>
    <p:extLst>
      <p:ext uri="{BB962C8B-B14F-4D97-AF65-F5344CB8AC3E}">
        <p14:creationId xmlns:p14="http://schemas.microsoft.com/office/powerpoint/2010/main" xmlns="" val="3523886303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FAACEE2D-0CB2-462C-8F28-AB08E2CCE1AA}" type="slidenum">
              <a:rPr lang="de-DE" altLang="ru-RU"/>
              <a:pPr/>
              <a:t>‹#›</a:t>
            </a:fld>
            <a:endParaRPr lang="de-DE" altLang="ru-RU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</p:spTree>
    <p:extLst>
      <p:ext uri="{BB962C8B-B14F-4D97-AF65-F5344CB8AC3E}">
        <p14:creationId xmlns:p14="http://schemas.microsoft.com/office/powerpoint/2010/main" xmlns="" val="2904417113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19175" y="1454150"/>
            <a:ext cx="3900488" cy="421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2063" y="1454150"/>
            <a:ext cx="3900487" cy="421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9B14131C-D427-464C-8CBE-7312B76079CF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3685501419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9BE50221-AA56-417C-AAE2-A3A36ACD86EC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3195381518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CE7C2754-A649-48B3-A4DE-8868D5F627FB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2651233579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7675BAD3-6E15-4A95-8C27-FA85C498B82A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3516512564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7CC6D4CA-380B-4D1F-B912-4EE61DE3906F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161105036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96231756-6EF5-4878-B9B0-62E3842BD7A3}" type="slidenum">
              <a:rPr lang="de-DE" altLang="ru-RU"/>
              <a:pPr/>
              <a:t>‹#›</a:t>
            </a:fld>
            <a:endParaRPr lang="de-DE" altLang="ru-RU"/>
          </a:p>
        </p:txBody>
      </p:sp>
    </p:spTree>
    <p:extLst>
      <p:ext uri="{BB962C8B-B14F-4D97-AF65-F5344CB8AC3E}">
        <p14:creationId xmlns:p14="http://schemas.microsoft.com/office/powerpoint/2010/main" xmlns="" val="152761604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07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9175" y="287338"/>
            <a:ext cx="7953375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ru-RU" smtClean="0"/>
              <a:t>Mastertitelformat bearbeiten</a:t>
            </a:r>
          </a:p>
        </p:txBody>
      </p:sp>
      <p:sp>
        <p:nvSpPr>
          <p:cNvPr id="2550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9175" y="1454150"/>
            <a:ext cx="7953375" cy="421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ru-RU" smtClean="0"/>
              <a:t>Mastertextformat bearbeiten</a:t>
            </a:r>
          </a:p>
          <a:p>
            <a:pPr lvl="1"/>
            <a:r>
              <a:rPr lang="de-DE" altLang="ru-RU" smtClean="0"/>
              <a:t>Zweite Ebene</a:t>
            </a:r>
          </a:p>
          <a:p>
            <a:pPr lvl="2"/>
            <a:r>
              <a:rPr lang="de-DE" altLang="ru-RU" smtClean="0"/>
              <a:t>Dritte Ebene</a:t>
            </a:r>
          </a:p>
          <a:p>
            <a:pPr lvl="3"/>
            <a:r>
              <a:rPr lang="de-DE" altLang="ru-RU" smtClean="0"/>
              <a:t>Vierte Ebene</a:t>
            </a:r>
          </a:p>
          <a:p>
            <a:pPr lvl="4"/>
            <a:r>
              <a:rPr lang="de-DE" altLang="ru-RU" smtClean="0"/>
              <a:t>Fünfte Ebene</a:t>
            </a:r>
          </a:p>
        </p:txBody>
      </p:sp>
      <p:sp>
        <p:nvSpPr>
          <p:cNvPr id="255078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06925" y="6499225"/>
            <a:ext cx="2676525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tabLst>
                <a:tab pos="1003300" algn="l"/>
                <a:tab pos="2751138" algn="l"/>
              </a:tabLst>
              <a:defRPr sz="1000"/>
            </a:lvl1pPr>
          </a:lstStyle>
          <a:p>
            <a:r>
              <a:rPr lang="de-DE" altLang="ru-RU"/>
              <a:t>Author / Department</a:t>
            </a:r>
          </a:p>
        </p:txBody>
      </p:sp>
      <p:sp>
        <p:nvSpPr>
          <p:cNvPr id="25507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55800" y="6499225"/>
            <a:ext cx="29019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000"/>
            </a:lvl1pPr>
          </a:lstStyle>
          <a:p>
            <a:r>
              <a:rPr lang="ru-RU" altLang="ru-RU"/>
              <a:t>Дилерская конференция 10.04.2009</a:t>
            </a:r>
            <a:endParaRPr lang="de-DE" altLang="ru-RU"/>
          </a:p>
        </p:txBody>
      </p:sp>
      <p:sp>
        <p:nvSpPr>
          <p:cNvPr id="25507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27113" y="6499225"/>
            <a:ext cx="900112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000"/>
            </a:lvl1pPr>
          </a:lstStyle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B341D0A1-856E-4BB1-9C77-89AE15238053}" type="slidenum">
              <a:rPr lang="de-DE" altLang="ru-RU"/>
              <a:pPr/>
              <a:t>‹#›</a:t>
            </a:fld>
            <a:endParaRPr lang="de-DE" altLang="ru-RU"/>
          </a:p>
        </p:txBody>
      </p:sp>
      <p:pic>
        <p:nvPicPr>
          <p:cNvPr id="2551061" name="Picture 277" descr="VW3D_CO_15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45563" y="6119813"/>
            <a:ext cx="536575" cy="53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83" r:id="rId18"/>
  </p:sldLayoutIdLst>
  <p:transition>
    <p:cut/>
  </p:transition>
  <p:hf hdr="0"/>
  <p:txStyles>
    <p:titleStyle>
      <a:lvl1pPr algn="l" rtl="0" eaLnBrk="0" fontAlgn="base" hangingPunct="0">
        <a:lnSpc>
          <a:spcPts val="335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35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W Headline OT-Black" pitchFamily="34" charset="0"/>
        </a:defRPr>
      </a:lvl2pPr>
      <a:lvl3pPr algn="l" rtl="0" eaLnBrk="0" fontAlgn="base" hangingPunct="0">
        <a:lnSpc>
          <a:spcPts val="335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W Headline OT-Black" pitchFamily="34" charset="0"/>
        </a:defRPr>
      </a:lvl3pPr>
      <a:lvl4pPr algn="l" rtl="0" eaLnBrk="0" fontAlgn="base" hangingPunct="0">
        <a:lnSpc>
          <a:spcPts val="335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W Headline OT-Black" pitchFamily="34" charset="0"/>
        </a:defRPr>
      </a:lvl4pPr>
      <a:lvl5pPr algn="l" rtl="0" eaLnBrk="0" fontAlgn="base" hangingPunct="0">
        <a:lnSpc>
          <a:spcPts val="335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W Headline OT-Black" pitchFamily="34" charset="0"/>
        </a:defRPr>
      </a:lvl5pPr>
      <a:lvl6pPr marL="457200" algn="l" rtl="0" eaLnBrk="0" fontAlgn="base" hangingPunct="0">
        <a:lnSpc>
          <a:spcPts val="335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W Headline OT-Black" pitchFamily="34" charset="0"/>
        </a:defRPr>
      </a:lvl6pPr>
      <a:lvl7pPr marL="914400" algn="l" rtl="0" eaLnBrk="0" fontAlgn="base" hangingPunct="0">
        <a:lnSpc>
          <a:spcPts val="335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W Headline OT-Black" pitchFamily="34" charset="0"/>
        </a:defRPr>
      </a:lvl7pPr>
      <a:lvl8pPr marL="1371600" algn="l" rtl="0" eaLnBrk="0" fontAlgn="base" hangingPunct="0">
        <a:lnSpc>
          <a:spcPts val="335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W Headline OT-Black" pitchFamily="34" charset="0"/>
        </a:defRPr>
      </a:lvl8pPr>
      <a:lvl9pPr marL="1828800" algn="l" rtl="0" eaLnBrk="0" fontAlgn="base" hangingPunct="0">
        <a:lnSpc>
          <a:spcPts val="335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W Headline OT-Black" pitchFamily="34" charset="0"/>
        </a:defRPr>
      </a:lvl9pPr>
    </p:titleStyle>
    <p:bodyStyle>
      <a:lvl1pPr algn="l" rtl="0" eaLnBrk="0" fontAlgn="base" hangingPunct="0">
        <a:lnSpc>
          <a:spcPts val="2600"/>
        </a:lnSpc>
        <a:spcBef>
          <a:spcPct val="50000"/>
        </a:spcBef>
        <a:spcAft>
          <a:spcPct val="0"/>
        </a:spcAft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266700" indent="-265113" algn="l" rtl="0" eaLnBrk="0" fontAlgn="base" hangingPunct="0">
        <a:lnSpc>
          <a:spcPts val="2600"/>
        </a:lnSpc>
        <a:spcBef>
          <a:spcPct val="50000"/>
        </a:spcBef>
        <a:spcAft>
          <a:spcPct val="0"/>
        </a:spcAft>
        <a:buFont typeface="VW Headline OT-Book" pitchFamily="34" charset="0"/>
        <a:buChar char="−"/>
        <a:defRPr sz="2100">
          <a:solidFill>
            <a:schemeClr val="tx1"/>
          </a:solidFill>
          <a:latin typeface="+mn-lt"/>
        </a:defRPr>
      </a:lvl2pPr>
      <a:lvl3pPr marL="533400" indent="-265113" algn="l" rtl="0" eaLnBrk="0" fontAlgn="base" hangingPunct="0">
        <a:lnSpc>
          <a:spcPts val="2600"/>
        </a:lnSpc>
        <a:spcBef>
          <a:spcPct val="50000"/>
        </a:spcBef>
        <a:spcAft>
          <a:spcPct val="0"/>
        </a:spcAft>
        <a:buFont typeface="VW Headline OT-Book" pitchFamily="34" charset="0"/>
        <a:buChar char="−"/>
        <a:defRPr sz="2100">
          <a:solidFill>
            <a:schemeClr val="tx1"/>
          </a:solidFill>
          <a:latin typeface="+mn-lt"/>
        </a:defRPr>
      </a:lvl3pPr>
      <a:lvl4pPr marL="712788" indent="-177800" algn="l" rtl="0" eaLnBrk="0" fontAlgn="base" hangingPunct="0">
        <a:lnSpc>
          <a:spcPts val="2600"/>
        </a:lnSpc>
        <a:spcBef>
          <a:spcPct val="5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4pPr>
      <a:lvl5pPr marL="901700" indent="-187325" algn="l" rtl="0" eaLnBrk="0" fontAlgn="base" hangingPunct="0">
        <a:lnSpc>
          <a:spcPts val="2600"/>
        </a:lnSpc>
        <a:spcBef>
          <a:spcPct val="5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5pPr>
      <a:lvl6pPr marL="1358900" indent="-187325" algn="l" rtl="0" eaLnBrk="0" fontAlgn="base" hangingPunct="0">
        <a:lnSpc>
          <a:spcPts val="2600"/>
        </a:lnSpc>
        <a:spcBef>
          <a:spcPct val="5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6pPr>
      <a:lvl7pPr marL="1816100" indent="-187325" algn="l" rtl="0" eaLnBrk="0" fontAlgn="base" hangingPunct="0">
        <a:lnSpc>
          <a:spcPts val="2600"/>
        </a:lnSpc>
        <a:spcBef>
          <a:spcPct val="5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7pPr>
      <a:lvl8pPr marL="2273300" indent="-187325" algn="l" rtl="0" eaLnBrk="0" fontAlgn="base" hangingPunct="0">
        <a:lnSpc>
          <a:spcPts val="2600"/>
        </a:lnSpc>
        <a:spcBef>
          <a:spcPct val="5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8pPr>
      <a:lvl9pPr marL="2730500" indent="-187325" algn="l" rtl="0" eaLnBrk="0" fontAlgn="base" hangingPunct="0">
        <a:lnSpc>
          <a:spcPts val="2600"/>
        </a:lnSpc>
        <a:spcBef>
          <a:spcPct val="5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13" Type="http://schemas.microsoft.com/office/2007/relationships/diagramDrawing" Target="../diagrams/drawing7.xml"/><Relationship Id="rId3" Type="http://schemas.openxmlformats.org/officeDocument/2006/relationships/notesSlide" Target="../notesSlides/notesSlide8.xml"/><Relationship Id="rId7" Type="http://schemas.openxmlformats.org/officeDocument/2006/relationships/diagramColors" Target="../diagrams/colors6.xml"/><Relationship Id="rId12" Type="http://schemas.openxmlformats.org/officeDocument/2006/relationships/diagramColors" Target="../diagrams/colors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diagramQuickStyle" Target="../diagrams/quickStyle6.xml"/><Relationship Id="rId11" Type="http://schemas.openxmlformats.org/officeDocument/2006/relationships/diagramQuickStyle" Target="../diagrams/quickStyle7.xml"/><Relationship Id="rId5" Type="http://schemas.openxmlformats.org/officeDocument/2006/relationships/diagramLayout" Target="../diagrams/layout6.xml"/><Relationship Id="rId10" Type="http://schemas.openxmlformats.org/officeDocument/2006/relationships/diagramLayout" Target="../diagrams/layout7.xml"/><Relationship Id="rId4" Type="http://schemas.openxmlformats.org/officeDocument/2006/relationships/diagramData" Target="../diagrams/data6.xml"/><Relationship Id="rId9" Type="http://schemas.openxmlformats.org/officeDocument/2006/relationships/diagramData" Target="../diagrams/data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notesSlide" Target="../notesSlides/notesSlide3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4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wm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notesSlide" Target="../notesSlides/notesSlide7.xml"/><Relationship Id="rId7" Type="http://schemas.openxmlformats.org/officeDocument/2006/relationships/diagramColors" Target="../diagrams/colors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v_4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794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33363" y="4425949"/>
            <a:ext cx="9445625" cy="2181679"/>
          </a:xfrm>
        </p:spPr>
        <p:txBody>
          <a:bodyPr/>
          <a:lstStyle/>
          <a:p>
            <a:pPr algn="ctr"/>
            <a:r>
              <a:rPr lang="ru-RU" altLang="ru-RU" dirty="0" smtClean="0"/>
              <a:t> Вопросы интеграции специалистов автодилеров, страховых компаний и оценщиков</a:t>
            </a:r>
            <a:r>
              <a:rPr lang="en-US" altLang="ru-RU" dirty="0" smtClean="0"/>
              <a:t/>
            </a:r>
            <a:br>
              <a:rPr lang="en-US" altLang="ru-RU" dirty="0" smtClean="0"/>
            </a:br>
            <a:r>
              <a:rPr lang="ru-RU" altLang="ru-RU" dirty="0" smtClean="0"/>
              <a:t/>
            </a:r>
            <a:br>
              <a:rPr lang="ru-RU" altLang="ru-RU" dirty="0" smtClean="0"/>
            </a:br>
            <a:r>
              <a:rPr lang="ru-RU" altLang="ru-RU" sz="1600" dirty="0" smtClean="0">
                <a:latin typeface="+mn-lt"/>
              </a:rPr>
              <a:t>Старченко А.В.           </a:t>
            </a:r>
            <a:r>
              <a:rPr lang="en-US" altLang="ru-RU" sz="1600" dirty="0" smtClean="0">
                <a:latin typeface="+mn-lt"/>
              </a:rPr>
              <a:t>                                                              </a:t>
            </a:r>
            <a:r>
              <a:rPr lang="ru-RU" altLang="ru-RU" sz="1600" dirty="0" smtClean="0">
                <a:latin typeface="+mn-lt"/>
              </a:rPr>
              <a:t>  Импортер </a:t>
            </a:r>
            <a:r>
              <a:rPr lang="en-US" altLang="ru-RU" sz="1600" dirty="0" smtClean="0">
                <a:latin typeface="+mn-lt"/>
              </a:rPr>
              <a:t>VW</a:t>
            </a:r>
            <a:r>
              <a:rPr lang="ru-RU" altLang="ru-RU" sz="1600" dirty="0" smtClean="0">
                <a:latin typeface="+mn-lt"/>
              </a:rPr>
              <a:t> в РБ</a:t>
            </a:r>
            <a:endParaRPr lang="en-GB" altLang="ru-RU" sz="1600" dirty="0">
              <a:latin typeface="+mn-lt"/>
            </a:endParaRPr>
          </a:p>
        </p:txBody>
      </p:sp>
      <p:pic>
        <p:nvPicPr>
          <p:cNvPr id="3367940" name="Picture 4" descr="globus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908" b="1363"/>
          <a:stretch>
            <a:fillRect/>
          </a:stretch>
        </p:blipFill>
        <p:spPr bwMode="auto">
          <a:xfrm>
            <a:off x="233363" y="233363"/>
            <a:ext cx="9445625" cy="382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11577ABE-65FE-46DC-A84D-B384059D38EC}" type="slidenum">
              <a:rPr lang="de-DE" altLang="ru-RU"/>
              <a:pPr/>
              <a:t>10</a:t>
            </a:fld>
            <a:endParaRPr lang="de-DE" altLang="ru-RU"/>
          </a:p>
        </p:txBody>
      </p:sp>
      <p:sp>
        <p:nvSpPr>
          <p:cNvPr id="38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/>
              <a:t>4. Программа стимулирования</a:t>
            </a:r>
            <a:endParaRPr lang="en-GB" altLang="ru-RU" dirty="0"/>
          </a:p>
        </p:txBody>
      </p:sp>
      <p:sp>
        <p:nvSpPr>
          <p:cNvPr id="3838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9175" y="1454150"/>
            <a:ext cx="6056539" cy="4210050"/>
          </a:xfrm>
        </p:spPr>
        <p:txBody>
          <a:bodyPr/>
          <a:lstStyle/>
          <a:p>
            <a:r>
              <a:rPr lang="ru-RU" altLang="ru-RU" dirty="0" smtClean="0"/>
              <a:t>Успешные программы поквартального стимулирования в сети </a:t>
            </a:r>
            <a:r>
              <a:rPr lang="en-US" altLang="ru-RU" dirty="0" smtClean="0"/>
              <a:t>VW</a:t>
            </a:r>
            <a:r>
              <a:rPr lang="ru-RU" altLang="ru-RU" dirty="0" smtClean="0"/>
              <a:t> основаны на увеличении % начисляемого бонуса на купленные запасные части в зависимости от объемов по результату квартала.</a:t>
            </a:r>
          </a:p>
          <a:p>
            <a:r>
              <a:rPr lang="ru-RU" altLang="ru-RU" dirty="0" smtClean="0"/>
              <a:t>Другие участники БАА, готовы предлагать аналогичные программы.</a:t>
            </a:r>
          </a:p>
          <a:p>
            <a:endParaRPr lang="en-GB" alt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3002789597"/>
              </p:ext>
            </p:extLst>
          </p:nvPr>
        </p:nvGraphicFramePr>
        <p:xfrm>
          <a:off x="6259286" y="783771"/>
          <a:ext cx="3530609" cy="4846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1876973779"/>
              </p:ext>
            </p:extLst>
          </p:nvPr>
        </p:nvGraphicFramePr>
        <p:xfrm>
          <a:off x="1683658" y="3962399"/>
          <a:ext cx="4542971" cy="2680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9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10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50318829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11577ABE-65FE-46DC-A84D-B384059D38EC}" type="slidenum">
              <a:rPr lang="de-DE" altLang="ru-RU"/>
              <a:pPr/>
              <a:t>11</a:t>
            </a:fld>
            <a:endParaRPr lang="de-DE" altLang="ru-RU"/>
          </a:p>
        </p:txBody>
      </p:sp>
      <p:sp>
        <p:nvSpPr>
          <p:cNvPr id="38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5</a:t>
            </a:r>
            <a:r>
              <a:rPr lang="ru-RU" altLang="ru-RU" dirty="0" smtClean="0"/>
              <a:t>. Ценовая информация</a:t>
            </a:r>
            <a:endParaRPr lang="en-GB" altLang="ru-RU" dirty="0"/>
          </a:p>
        </p:txBody>
      </p:sp>
      <p:sp>
        <p:nvSpPr>
          <p:cNvPr id="38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dirty="0" smtClean="0"/>
              <a:t>Рекомендованное ценообразование будет охотно передаваться официальными представителями марок (Импортерами) в единую центральную базу цен БАЭС, которая будет для всех страховых компаний источником данных по ценам в РБ.</a:t>
            </a:r>
          </a:p>
          <a:p>
            <a:r>
              <a:rPr lang="ru-RU" altLang="ru-RU" dirty="0" smtClean="0"/>
              <a:t>Для информации по </a:t>
            </a:r>
            <a:r>
              <a:rPr lang="en-US" altLang="ru-RU" dirty="0" smtClean="0"/>
              <a:t>VW</a:t>
            </a:r>
            <a:r>
              <a:rPr lang="ru-RU" altLang="ru-RU" dirty="0" smtClean="0"/>
              <a:t>: Рекомендованное ценообразование в 95% номенклатуры для целей страхового ремонта имеет относительную привязку к рекомендованным ценам от производителя (цены в Германии) в зависимости от применяемых таможенных пошлин в РБ.</a:t>
            </a:r>
          </a:p>
          <a:p>
            <a:r>
              <a:rPr lang="ru-RU" altLang="ru-RU" dirty="0" smtClean="0"/>
              <a:t>Исключения составляют специальные дисконтированные группы, по которым цены подстраиваются под рынок РБ (на автомобили 2-3 сегментов, группа ТО, восстановленные агрегаты).</a:t>
            </a:r>
            <a:endParaRPr lang="en-GB" altLang="ru-RU" dirty="0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67520296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11577ABE-65FE-46DC-A84D-B384059D38EC}" type="slidenum">
              <a:rPr lang="de-DE" altLang="ru-RU"/>
              <a:pPr/>
              <a:t>12</a:t>
            </a:fld>
            <a:endParaRPr lang="de-DE" altLang="ru-RU"/>
          </a:p>
        </p:txBody>
      </p:sp>
      <p:sp>
        <p:nvSpPr>
          <p:cNvPr id="38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/>
              <a:t>6. Узкие места</a:t>
            </a:r>
            <a:endParaRPr lang="en-GB" altLang="ru-RU" dirty="0"/>
          </a:p>
        </p:txBody>
      </p:sp>
      <p:sp>
        <p:nvSpPr>
          <p:cNvPr id="3838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9175" y="1454149"/>
            <a:ext cx="7953375" cy="4663621"/>
          </a:xfrm>
        </p:spPr>
        <p:txBody>
          <a:bodyPr/>
          <a:lstStyle/>
          <a:p>
            <a:r>
              <a:rPr lang="ru-RU" altLang="ru-RU" dirty="0" smtClean="0"/>
              <a:t>Основные узкие места возникают:</a:t>
            </a:r>
          </a:p>
          <a:p>
            <a:pPr marL="342900" indent="-342900">
              <a:buFontTx/>
              <a:buChar char="-"/>
            </a:pPr>
            <a:r>
              <a:rPr lang="ru-RU" altLang="ru-RU" dirty="0" smtClean="0"/>
              <a:t>На этапе оценки, это разночтения по возможностям ремонта или замены запасной части (стекла, обивка салона, </a:t>
            </a:r>
            <a:r>
              <a:rPr lang="ru-RU" altLang="ru-RU" dirty="0" err="1" smtClean="0"/>
              <a:t>молдинги</a:t>
            </a:r>
            <a:r>
              <a:rPr lang="ru-RU" altLang="ru-RU" dirty="0" smtClean="0"/>
              <a:t>, диски, наклейки, кузовные элементы …) (решить вопрос с обязательной совместной оценкой ТС дилера, к которому направляется поврежденный авто и оценщика) </a:t>
            </a:r>
          </a:p>
          <a:p>
            <a:pPr marL="342900" indent="-342900">
              <a:buFontTx/>
              <a:buChar char="-"/>
            </a:pPr>
            <a:r>
              <a:rPr lang="ru-RU" altLang="ru-RU" dirty="0" smtClean="0"/>
              <a:t>В независимости оценщиков - боятся дать действительно объективную оценку, т.к. их услуги оплачивается страховыми компаниями (решить вопрос с действительно объективной «независимостью» оценки, с соблюдением технологий/регламентов производителей, а не по «мнению» страховых компаний)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73345547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11577ABE-65FE-46DC-A84D-B384059D38EC}" type="slidenum">
              <a:rPr lang="de-DE" altLang="ru-RU"/>
              <a:pPr/>
              <a:t>13</a:t>
            </a:fld>
            <a:endParaRPr lang="de-DE" altLang="ru-RU"/>
          </a:p>
        </p:txBody>
      </p:sp>
      <p:sp>
        <p:nvSpPr>
          <p:cNvPr id="38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/>
              <a:t>6. Узкие места</a:t>
            </a:r>
            <a:endParaRPr lang="en-GB" altLang="ru-RU" dirty="0"/>
          </a:p>
        </p:txBody>
      </p:sp>
      <p:sp>
        <p:nvSpPr>
          <p:cNvPr id="3838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9175" y="1454149"/>
            <a:ext cx="7953375" cy="4663621"/>
          </a:xfrm>
        </p:spPr>
        <p:txBody>
          <a:bodyPr/>
          <a:lstStyle/>
          <a:p>
            <a:r>
              <a:rPr lang="ru-RU" altLang="ru-RU" dirty="0" smtClean="0"/>
              <a:t>Основные узкие места возникают:</a:t>
            </a:r>
          </a:p>
          <a:p>
            <a:pPr marL="342900" indent="-342900">
              <a:buFontTx/>
              <a:buChar char="-"/>
            </a:pPr>
            <a:r>
              <a:rPr lang="ru-RU" altLang="ru-RU" dirty="0" smtClean="0"/>
              <a:t>При необходимости восстановления старых автомобилей – выбор между официальным дилером, независимой СТО, наличными клиенту, неоригинальными запчастями … (не давать хода неофициальным, безналоговым каналам поставок в РБ запасных частей, без сертификатов по новому регламенту ТС, а также неофициальному ремонту в гаражах и на СТО без должных сертификатов, корректного нормирования и технологий производителя)</a:t>
            </a:r>
          </a:p>
          <a:p>
            <a:pPr marL="342900" indent="-342900">
              <a:buFontTx/>
              <a:buChar char="-"/>
            </a:pPr>
            <a:r>
              <a:rPr lang="ru-RU" altLang="ru-RU" dirty="0" smtClean="0"/>
              <a:t>В длительном времени согласования объема ремонта и движения необходимых бумаг по его согласованию (использование одной коммуникационной платформы в согласовании на </a:t>
            </a:r>
            <a:r>
              <a:rPr lang="en-US" altLang="ru-RU" dirty="0" smtClean="0"/>
              <a:t>WEB </a:t>
            </a:r>
            <a:r>
              <a:rPr lang="ru-RU" altLang="ru-RU" dirty="0" smtClean="0"/>
              <a:t>технологиях или электронном обмене)</a:t>
            </a:r>
            <a:endParaRPr lang="en-GB" altLang="ru-RU" dirty="0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94424676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669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 dirty="0" smtClean="0"/>
              <a:t>Спасибо за внимание</a:t>
            </a:r>
            <a:endParaRPr lang="en-GB" altLang="ru-RU" dirty="0"/>
          </a:p>
        </p:txBody>
      </p:sp>
    </p:spTree>
    <p:custDataLst>
      <p:tags r:id="rId1"/>
    </p:custData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v_5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8E9B24DB-8C65-45DB-96ED-31FD3AE59A84}" type="slidenum">
              <a:rPr lang="de-DE" altLang="ru-RU"/>
              <a:pPr/>
              <a:t>2</a:t>
            </a:fld>
            <a:endParaRPr lang="de-DE" altLang="ru-RU"/>
          </a:p>
        </p:txBody>
      </p:sp>
      <p:sp>
        <p:nvSpPr>
          <p:cNvPr id="33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/>
              <a:t>Содержание</a:t>
            </a:r>
            <a:endParaRPr lang="en-GB" altLang="ru-RU" dirty="0"/>
          </a:p>
        </p:txBody>
      </p:sp>
      <p:sp>
        <p:nvSpPr>
          <p:cNvPr id="3370003" name="Rectangle 1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96938" indent="-896938"/>
            <a:r>
              <a:rPr lang="en-GB" altLang="ru-RU" dirty="0"/>
              <a:t>1 	</a:t>
            </a:r>
            <a:r>
              <a:rPr lang="ru-RU" altLang="ru-RU" dirty="0" smtClean="0"/>
              <a:t>Варианты схем</a:t>
            </a:r>
            <a:endParaRPr lang="en-GB" altLang="ru-RU" dirty="0"/>
          </a:p>
          <a:p>
            <a:pPr marL="896938" indent="-896938"/>
            <a:r>
              <a:rPr lang="en-GB" altLang="ru-RU" dirty="0"/>
              <a:t>2 	</a:t>
            </a:r>
            <a:r>
              <a:rPr lang="ru-RU" altLang="ru-RU" dirty="0" smtClean="0"/>
              <a:t>Общие цели</a:t>
            </a:r>
            <a:endParaRPr lang="en-GB" altLang="ru-RU" dirty="0"/>
          </a:p>
          <a:p>
            <a:pPr marL="896938" indent="-896938"/>
            <a:r>
              <a:rPr lang="en-GB" altLang="ru-RU" dirty="0"/>
              <a:t>3 	</a:t>
            </a:r>
            <a:r>
              <a:rPr lang="ru-RU" altLang="ru-RU" dirty="0" smtClean="0"/>
              <a:t>Идеальные взаимоотношения</a:t>
            </a:r>
            <a:endParaRPr lang="en-GB" altLang="ru-RU" dirty="0"/>
          </a:p>
          <a:p>
            <a:pPr marL="896938" indent="-896938">
              <a:buAutoNum type="arabicPlain" startAt="4"/>
            </a:pPr>
            <a:r>
              <a:rPr lang="ru-RU" altLang="ru-RU" dirty="0" smtClean="0"/>
              <a:t>Программа стимулирования</a:t>
            </a:r>
          </a:p>
          <a:p>
            <a:pPr marL="896938" indent="-896938">
              <a:buAutoNum type="arabicPlain" startAt="4"/>
            </a:pPr>
            <a:r>
              <a:rPr lang="ru-RU" altLang="ru-RU" dirty="0" smtClean="0"/>
              <a:t>Ценовая информация</a:t>
            </a:r>
            <a:endParaRPr lang="en-GB" altLang="ru-RU" dirty="0"/>
          </a:p>
          <a:p>
            <a:pPr marL="896938" indent="-896938"/>
            <a:r>
              <a:rPr lang="ru-RU" altLang="ru-RU" dirty="0" smtClean="0"/>
              <a:t>6</a:t>
            </a:r>
            <a:r>
              <a:rPr lang="en-GB" altLang="ru-RU" dirty="0" smtClean="0"/>
              <a:t> </a:t>
            </a:r>
            <a:r>
              <a:rPr lang="en-GB" altLang="ru-RU" dirty="0"/>
              <a:t>	</a:t>
            </a:r>
            <a:r>
              <a:rPr lang="ru-RU" altLang="ru-RU" dirty="0" smtClean="0"/>
              <a:t>Узкие места</a:t>
            </a:r>
            <a:endParaRPr lang="en-GB" altLang="ru-RU" dirty="0"/>
          </a:p>
          <a:p>
            <a:pPr marL="896938" indent="-896938"/>
            <a:endParaRPr lang="en-GB" altLang="ru-RU" dirty="0"/>
          </a:p>
        </p:txBody>
      </p:sp>
    </p:spTree>
    <p:custDataLst>
      <p:tags r:id="rId1"/>
    </p:custData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1FB26B2A-0FDB-4D23-B54D-1A651DE96F82}" type="slidenum">
              <a:rPr lang="de-DE" altLang="ru-RU"/>
              <a:pPr/>
              <a:t>3</a:t>
            </a:fld>
            <a:endParaRPr lang="de-DE" altLang="ru-RU"/>
          </a:p>
        </p:txBody>
      </p:sp>
      <p:sp>
        <p:nvSpPr>
          <p:cNvPr id="638121" name="Rectangle 16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/>
              <a:t>1. Варианты схем</a:t>
            </a:r>
            <a:endParaRPr lang="en-GB" altLang="ru-RU" dirty="0"/>
          </a:p>
        </p:txBody>
      </p:sp>
      <p:sp>
        <p:nvSpPr>
          <p:cNvPr id="638122" name="Rectangle 17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dirty="0" smtClean="0"/>
              <a:t>Обращение клиента к страховому агенту</a:t>
            </a:r>
            <a:endParaRPr lang="en-GB" altLang="ru-RU" dirty="0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884592421"/>
              </p:ext>
            </p:extLst>
          </p:nvPr>
        </p:nvGraphicFramePr>
        <p:xfrm>
          <a:off x="1716314" y="1891695"/>
          <a:ext cx="660400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Прямоугольник 3"/>
          <p:cNvSpPr/>
          <p:nvPr/>
        </p:nvSpPr>
        <p:spPr bwMode="auto">
          <a:xfrm rot="20025640">
            <a:off x="239905" y="4880004"/>
            <a:ext cx="2569029" cy="69982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4763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W Headline OT-Book" pitchFamily="34" charset="0"/>
              </a:rPr>
              <a:t>Мало интереса к схеме и объемам</a:t>
            </a:r>
          </a:p>
        </p:txBody>
      </p:sp>
      <p:sp>
        <p:nvSpPr>
          <p:cNvPr id="9" name="Прямоугольник 8"/>
          <p:cNvSpPr>
            <a:spLocks/>
          </p:cNvSpPr>
          <p:nvPr/>
        </p:nvSpPr>
        <p:spPr bwMode="auto">
          <a:xfrm rot="20060536">
            <a:off x="6931181" y="4291959"/>
            <a:ext cx="2478890" cy="878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4763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solidFill>
                  <a:schemeClr val="bg1"/>
                </a:solidFill>
              </a:rPr>
              <a:t>Оценка производится при клиенте, но без участия дилера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20450435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1FB26B2A-0FDB-4D23-B54D-1A651DE96F82}" type="slidenum">
              <a:rPr lang="de-DE" altLang="ru-RU"/>
              <a:pPr/>
              <a:t>4</a:t>
            </a:fld>
            <a:endParaRPr lang="de-DE" altLang="ru-RU"/>
          </a:p>
        </p:txBody>
      </p:sp>
      <p:sp>
        <p:nvSpPr>
          <p:cNvPr id="638121" name="Rectangle 16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/>
              <a:t>1. Варианты схем</a:t>
            </a:r>
            <a:endParaRPr lang="en-GB" altLang="ru-RU" dirty="0"/>
          </a:p>
        </p:txBody>
      </p:sp>
      <p:sp>
        <p:nvSpPr>
          <p:cNvPr id="638122" name="Rectangle 170"/>
          <p:cNvSpPr>
            <a:spLocks noGrp="1" noChangeArrowheads="1"/>
          </p:cNvSpPr>
          <p:nvPr>
            <p:ph type="body" idx="1"/>
          </p:nvPr>
        </p:nvSpPr>
        <p:spPr>
          <a:xfrm>
            <a:off x="1019175" y="1454150"/>
            <a:ext cx="8364311" cy="4210050"/>
          </a:xfrm>
        </p:spPr>
        <p:txBody>
          <a:bodyPr/>
          <a:lstStyle/>
          <a:p>
            <a:r>
              <a:rPr lang="ru-RU" altLang="ru-RU" dirty="0" smtClean="0"/>
              <a:t>Обращение клиента к страховому агенту - территориально у дилера</a:t>
            </a:r>
            <a:endParaRPr lang="en-GB" altLang="ru-RU" dirty="0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xmlns="" val="810991685"/>
              </p:ext>
            </p:extLst>
          </p:nvPr>
        </p:nvGraphicFramePr>
        <p:xfrm>
          <a:off x="1725397" y="1913467"/>
          <a:ext cx="660400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Прямоугольник 9"/>
          <p:cNvSpPr>
            <a:spLocks/>
          </p:cNvSpPr>
          <p:nvPr/>
        </p:nvSpPr>
        <p:spPr bwMode="auto">
          <a:xfrm rot="20060536">
            <a:off x="475066" y="4382953"/>
            <a:ext cx="2478890" cy="75109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4763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/>
              <a:t>Средний интерес и возможность дисконта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VW Headline OT-Book" pitchFamily="34" charset="0"/>
            </a:endParaRPr>
          </a:p>
        </p:txBody>
      </p:sp>
      <p:sp>
        <p:nvSpPr>
          <p:cNvPr id="11" name="Прямоугольник 10"/>
          <p:cNvSpPr>
            <a:spLocks/>
          </p:cNvSpPr>
          <p:nvPr/>
        </p:nvSpPr>
        <p:spPr bwMode="auto">
          <a:xfrm rot="20060536">
            <a:off x="7083581" y="5409559"/>
            <a:ext cx="2478890" cy="8789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4763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/>
              <a:t>Оценка производится совместно и подробно с дилером без клиента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5796086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1FB26B2A-0FDB-4D23-B54D-1A651DE96F82}" type="slidenum">
              <a:rPr lang="de-DE" altLang="ru-RU"/>
              <a:pPr/>
              <a:t>5</a:t>
            </a:fld>
            <a:endParaRPr lang="de-DE" altLang="ru-RU"/>
          </a:p>
        </p:txBody>
      </p:sp>
      <p:sp>
        <p:nvSpPr>
          <p:cNvPr id="638121" name="Rectangle 16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/>
              <a:t>1. Варианты схем</a:t>
            </a:r>
            <a:endParaRPr lang="en-GB" altLang="ru-RU" dirty="0"/>
          </a:p>
        </p:txBody>
      </p:sp>
      <p:sp>
        <p:nvSpPr>
          <p:cNvPr id="638122" name="Rectangle 170"/>
          <p:cNvSpPr>
            <a:spLocks noGrp="1" noChangeArrowheads="1"/>
          </p:cNvSpPr>
          <p:nvPr>
            <p:ph type="body" idx="1"/>
          </p:nvPr>
        </p:nvSpPr>
        <p:spPr>
          <a:xfrm>
            <a:off x="1019175" y="1454150"/>
            <a:ext cx="8364311" cy="4210050"/>
          </a:xfrm>
        </p:spPr>
        <p:txBody>
          <a:bodyPr/>
          <a:lstStyle/>
          <a:p>
            <a:r>
              <a:rPr lang="ru-RU" altLang="ru-RU" dirty="0" smtClean="0"/>
              <a:t>Обращение клиента к дилеру - удаленное урегулирование убытков</a:t>
            </a:r>
            <a:endParaRPr lang="en-GB" altLang="ru-RU" dirty="0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xmlns="" val="415261094"/>
              </p:ext>
            </p:extLst>
          </p:nvPr>
        </p:nvGraphicFramePr>
        <p:xfrm>
          <a:off x="1716314" y="1891695"/>
          <a:ext cx="660400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Прямоугольник 9"/>
          <p:cNvSpPr>
            <a:spLocks/>
          </p:cNvSpPr>
          <p:nvPr/>
        </p:nvSpPr>
        <p:spPr bwMode="auto">
          <a:xfrm rot="20060536">
            <a:off x="502733" y="3384502"/>
            <a:ext cx="2478890" cy="8789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4763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/>
              <a:t>Максимальный интерес и возможности по дисконтированию от объема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pic>
        <p:nvPicPr>
          <p:cNvPr id="3983362" name="Picture 2" descr="C:\Program Files (x86)\Microsoft Office\MEDIA\CAGCAT10\j0293844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32776" y="172131"/>
            <a:ext cx="1183368" cy="124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>
            <a:spLocks/>
          </p:cNvSpPr>
          <p:nvPr/>
        </p:nvSpPr>
        <p:spPr bwMode="auto">
          <a:xfrm rot="20060536">
            <a:off x="7083581" y="5409559"/>
            <a:ext cx="2478890" cy="8789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4763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/>
              <a:t>Оценка производится совместно и подробно с дилером без клиента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00686258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E0478B72-D5CA-4E83-8920-8F1A7F677089}" type="slidenum">
              <a:rPr lang="de-DE" altLang="ru-RU"/>
              <a:pPr/>
              <a:t>6</a:t>
            </a:fld>
            <a:endParaRPr lang="de-DE" altLang="ru-RU"/>
          </a:p>
        </p:txBody>
      </p:sp>
      <p:sp>
        <p:nvSpPr>
          <p:cNvPr id="384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/>
              <a:t>2. Общие цели</a:t>
            </a:r>
            <a:endParaRPr lang="en-GB" alt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1567018262"/>
              </p:ext>
            </p:extLst>
          </p:nvPr>
        </p:nvGraphicFramePr>
        <p:xfrm>
          <a:off x="1651000" y="1227666"/>
          <a:ext cx="660400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2" descr="C:\Program Files (x86)\Microsoft Office\MEDIA\CAGCAT10\j0293844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32776" y="172131"/>
            <a:ext cx="1183368" cy="124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11577ABE-65FE-46DC-A84D-B384059D38EC}" type="slidenum">
              <a:rPr lang="de-DE" altLang="ru-RU"/>
              <a:pPr/>
              <a:t>7</a:t>
            </a:fld>
            <a:endParaRPr lang="de-DE" altLang="ru-RU"/>
          </a:p>
        </p:txBody>
      </p:sp>
      <p:sp>
        <p:nvSpPr>
          <p:cNvPr id="38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3</a:t>
            </a:r>
            <a:r>
              <a:rPr lang="ru-RU" altLang="ru-RU" dirty="0" smtClean="0"/>
              <a:t>. Идеальные взаимоотношения</a:t>
            </a:r>
            <a:endParaRPr lang="en-GB" altLang="ru-RU" dirty="0"/>
          </a:p>
        </p:txBody>
      </p:sp>
      <p:sp>
        <p:nvSpPr>
          <p:cNvPr id="38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dirty="0" smtClean="0"/>
              <a:t>Такого рода отношения могут быть выстроены только при наличии взаимного доверия друг к другу, а также открытого диалога при поиске решений, которые «Удовлетворят все стороны»</a:t>
            </a:r>
            <a:r>
              <a:rPr lang="en-US" altLang="ru-RU" dirty="0" smtClean="0"/>
              <a:t>.</a:t>
            </a:r>
          </a:p>
          <a:p>
            <a:r>
              <a:rPr lang="ru-RU" altLang="ru-RU" dirty="0" smtClean="0"/>
              <a:t>Основа построения взаимоотношений – четкость разделения ответственности и доверие.</a:t>
            </a:r>
          </a:p>
          <a:p>
            <a:r>
              <a:rPr lang="ru-RU" altLang="ru-RU" dirty="0" smtClean="0"/>
              <a:t>Полная и детальная совместная калькуляция ущерба – дилер + оценщик. Тогда к дальнейшему согласованию калькуляций не будет претензий, а также будет значительно сокращено время согласований.</a:t>
            </a:r>
          </a:p>
          <a:p>
            <a:r>
              <a:rPr lang="ru-RU" altLang="ru-RU" dirty="0"/>
              <a:t>Для дилера важно, чтобы все официальные точки контакта с клиентом оставались под его контролем.</a:t>
            </a:r>
          </a:p>
          <a:p>
            <a:endParaRPr lang="en-GB" altLang="ru-RU" dirty="0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</p:spTree>
    <p:custDataLst>
      <p:tags r:id="rId1"/>
    </p:custData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11577ABE-65FE-46DC-A84D-B384059D38EC}" type="slidenum">
              <a:rPr lang="de-DE" altLang="ru-RU"/>
              <a:pPr/>
              <a:t>8</a:t>
            </a:fld>
            <a:endParaRPr lang="de-DE" altLang="ru-RU"/>
          </a:p>
        </p:txBody>
      </p:sp>
      <p:sp>
        <p:nvSpPr>
          <p:cNvPr id="38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3</a:t>
            </a:r>
            <a:r>
              <a:rPr lang="ru-RU" altLang="ru-RU" dirty="0" smtClean="0"/>
              <a:t>. Идеальные взаимоотношения</a:t>
            </a:r>
            <a:endParaRPr lang="en-GB" altLang="ru-RU" dirty="0"/>
          </a:p>
        </p:txBody>
      </p:sp>
      <p:sp>
        <p:nvSpPr>
          <p:cNvPr id="3838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9175" y="1454150"/>
            <a:ext cx="8353425" cy="5022850"/>
          </a:xfrm>
        </p:spPr>
        <p:txBody>
          <a:bodyPr/>
          <a:lstStyle/>
          <a:p>
            <a:r>
              <a:rPr lang="ru-RU" altLang="ru-RU" dirty="0" smtClean="0"/>
              <a:t>Все вопросы урегулирования убытков должны сниматься с клиента – клиент должен получить качественно восстановленный автомобиль с гарантией без головной боли, длительного оформления и беготни.</a:t>
            </a:r>
          </a:p>
          <a:p>
            <a:r>
              <a:rPr lang="ru-RU" altLang="ru-RU" dirty="0" smtClean="0"/>
              <a:t>Со всеми страховыми компаниями</a:t>
            </a:r>
            <a:r>
              <a:rPr lang="en-US" altLang="ru-RU" dirty="0" smtClean="0"/>
              <a:t>-</a:t>
            </a:r>
            <a:r>
              <a:rPr lang="ru-RU" altLang="ru-RU" dirty="0" smtClean="0"/>
              <a:t>партнерами дилерам необходима организация согласования удаленного урегулирования убытков посредством единого с ними программного продукта. </a:t>
            </a:r>
          </a:p>
          <a:p>
            <a:r>
              <a:rPr lang="ru-RU" altLang="ru-RU" dirty="0" smtClean="0"/>
              <a:t>Важно наличие у обоих сторон единой базы цен – для единой точки отсчета. (решение о единой базе цен в РБ от БАЭС)</a:t>
            </a:r>
          </a:p>
          <a:p>
            <a:r>
              <a:rPr lang="ru-RU" altLang="ru-RU" dirty="0" smtClean="0"/>
              <a:t>Лояльный клиент снова купит новый автомобиль с оформлением у страховой компании, которая для него удобна и беспроблемна.</a:t>
            </a:r>
            <a:r>
              <a:rPr lang="en-GB" altLang="ru-RU" dirty="0" smtClean="0"/>
              <a:t> </a:t>
            </a:r>
            <a:r>
              <a:rPr lang="ru-RU" altLang="ru-RU" dirty="0" smtClean="0"/>
              <a:t>Для страховой компании, это рост стоимости полиса.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56950609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/>
              <a:t>Стр.</a:t>
            </a:r>
            <a:r>
              <a:rPr lang="de-DE" altLang="ru-RU"/>
              <a:t> </a:t>
            </a:r>
            <a:fld id="{11577ABE-65FE-46DC-A84D-B384059D38EC}" type="slidenum">
              <a:rPr lang="de-DE" altLang="ru-RU"/>
              <a:pPr/>
              <a:t>9</a:t>
            </a:fld>
            <a:endParaRPr lang="de-DE" altLang="ru-RU"/>
          </a:p>
        </p:txBody>
      </p:sp>
      <p:sp>
        <p:nvSpPr>
          <p:cNvPr id="38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smtClean="0"/>
              <a:t>4. Программа стимулирования</a:t>
            </a:r>
            <a:endParaRPr lang="en-GB" altLang="ru-RU" dirty="0"/>
          </a:p>
        </p:txBody>
      </p:sp>
      <p:sp>
        <p:nvSpPr>
          <p:cNvPr id="3838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9175" y="1454150"/>
            <a:ext cx="6056539" cy="4210050"/>
          </a:xfrm>
        </p:spPr>
        <p:txBody>
          <a:bodyPr/>
          <a:lstStyle/>
          <a:p>
            <a:r>
              <a:rPr lang="ru-RU" altLang="ru-RU" dirty="0" smtClean="0"/>
              <a:t>Когда у дилера находятся все контакты с клиентом и он его не теряет из вида, всегда есть возможности ценового дисконта для страховой компании и продажи ее полисов, т.к. сервис обеспечен соглашением по направлению застрахованных автомобилей на ремонт после ДТП.</a:t>
            </a:r>
          </a:p>
          <a:p>
            <a:r>
              <a:rPr lang="ru-RU" altLang="ru-RU" dirty="0" smtClean="0"/>
              <a:t>Становится возможным предоставление дисконтирования </a:t>
            </a:r>
            <a:r>
              <a:rPr lang="ru-RU" altLang="ru-RU" dirty="0"/>
              <a:t>на работы с послегарантийным сегментом автомобилей до приемлемого </a:t>
            </a:r>
            <a:r>
              <a:rPr lang="ru-RU" altLang="ru-RU" dirty="0" smtClean="0"/>
              <a:t>для страхового возмещения уровня</a:t>
            </a:r>
            <a:r>
              <a:rPr lang="ru-RU" altLang="ru-RU" dirty="0"/>
              <a:t>.</a:t>
            </a:r>
          </a:p>
          <a:p>
            <a:endParaRPr lang="ru-RU" altLang="ru-RU" dirty="0" smtClean="0"/>
          </a:p>
          <a:p>
            <a:endParaRPr lang="ru-RU" altLang="ru-RU" dirty="0" smtClean="0"/>
          </a:p>
          <a:p>
            <a:endParaRPr lang="en-GB" alt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220741770"/>
              </p:ext>
            </p:extLst>
          </p:nvPr>
        </p:nvGraphicFramePr>
        <p:xfrm>
          <a:off x="6259286" y="783771"/>
          <a:ext cx="3530609" cy="4846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4606925" y="6499225"/>
            <a:ext cx="3883932" cy="282575"/>
          </a:xfrm>
        </p:spPr>
        <p:txBody>
          <a:bodyPr/>
          <a:lstStyle/>
          <a:p>
            <a:r>
              <a:rPr lang="ru-RU" altLang="ru-RU" dirty="0" smtClean="0"/>
              <a:t>Старченко А.В.</a:t>
            </a:r>
            <a:r>
              <a:rPr lang="de-DE" altLang="ru-RU" dirty="0" smtClean="0"/>
              <a:t> </a:t>
            </a:r>
            <a:r>
              <a:rPr lang="de-DE" altLang="ru-RU" dirty="0"/>
              <a:t>/ </a:t>
            </a:r>
            <a:r>
              <a:rPr lang="ru-RU" altLang="ru-RU" dirty="0" smtClean="0"/>
              <a:t>Заместитель директора / Импортер </a:t>
            </a:r>
            <a:r>
              <a:rPr lang="en-US" altLang="ru-RU" dirty="0" smtClean="0"/>
              <a:t>VW </a:t>
            </a:r>
            <a:r>
              <a:rPr lang="ru-RU" altLang="ru-RU" dirty="0" smtClean="0"/>
              <a:t>в РБ</a:t>
            </a:r>
            <a:endParaRPr lang="de-DE" altLang="ru-RU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1"/>
          </p:nvPr>
        </p:nvSpPr>
        <p:spPr>
          <a:xfrm>
            <a:off x="1955800" y="6499225"/>
            <a:ext cx="2901950" cy="284163"/>
          </a:xfrm>
        </p:spPr>
        <p:txBody>
          <a:bodyPr/>
          <a:lstStyle/>
          <a:p>
            <a:r>
              <a:rPr lang="ru-RU" altLang="ru-RU" dirty="0" smtClean="0"/>
              <a:t>Конференция 20.11.2014</a:t>
            </a:r>
            <a:endParaRPr lang="de-DE" alt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329564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  <p:tag name="POOL" val="Visual"/>
  <p:tag name="CATEGORY" val="Standard"/>
  <p:tag name="NAME" val="v_40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OL" val="Visual"/>
  <p:tag name="NAME" val="v_42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NOCDCHECK" val="-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OL" val="Visual"/>
  <p:tag name="CATEGORY" val="Standard"/>
  <p:tag name="NAME" val="v_50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</p:tagLst>
</file>

<file path=ppt/theme/theme1.xml><?xml version="1.0" encoding="utf-8"?>
<a:theme xmlns:a="http://schemas.openxmlformats.org/drawingml/2006/main" name="VW_Presentation_Basic_Template_en">
  <a:themeElements>
    <a:clrScheme name="VW_Presentation_Basic_Template_en 1">
      <a:dk1>
        <a:srgbClr val="333333"/>
      </a:dk1>
      <a:lt1>
        <a:srgbClr val="FFFFFF"/>
      </a:lt1>
      <a:dk2>
        <a:srgbClr val="333333"/>
      </a:dk2>
      <a:lt2>
        <a:srgbClr val="62C5E2"/>
      </a:lt2>
      <a:accent1>
        <a:srgbClr val="00235A"/>
      </a:accent1>
      <a:accent2>
        <a:srgbClr val="AED4F8"/>
      </a:accent2>
      <a:accent3>
        <a:srgbClr val="FFFFFF"/>
      </a:accent3>
      <a:accent4>
        <a:srgbClr val="2A2A2A"/>
      </a:accent4>
      <a:accent5>
        <a:srgbClr val="AAACB5"/>
      </a:accent5>
      <a:accent6>
        <a:srgbClr val="9DC0E1"/>
      </a:accent6>
      <a:hlink>
        <a:srgbClr val="8994A0"/>
      </a:hlink>
      <a:folHlink>
        <a:srgbClr val="BBC2C5"/>
      </a:folHlink>
    </a:clrScheme>
    <a:fontScheme name="VW_Presentation_Basic_Template_en">
      <a:majorFont>
        <a:latin typeface="VW Headline OT-Black"/>
        <a:ea typeface=""/>
        <a:cs typeface=""/>
      </a:majorFont>
      <a:minorFont>
        <a:latin typeface="VW Headline OT-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hlink"/>
              </a:solidFill>
            </a14:hiddenFill>
          </a:ext>
          <a:ext uri="{91240B29-F687-4F45-9708-019B960494DF}">
            <a14:hiddenLine xmlns:a14="http://schemas.microsoft.com/office/drawing/2010/main" xmlns=""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4763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W Headline OT-Boo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hlink"/>
              </a:solidFill>
            </a14:hiddenFill>
          </a:ext>
          <a:ext uri="{91240B29-F687-4F45-9708-019B960494DF}">
            <a14:hiddenLine xmlns:a14="http://schemas.microsoft.com/office/drawing/2010/main" xmlns=""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4763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W Headline OT-Book" pitchFamily="34" charset="0"/>
          </a:defRPr>
        </a:defPPr>
      </a:lstStyle>
    </a:lnDef>
  </a:objectDefaults>
  <a:extraClrSchemeLst>
    <a:extraClrScheme>
      <a:clrScheme name="VW_Presentation_Basic_Template_en 1">
        <a:dk1>
          <a:srgbClr val="333333"/>
        </a:dk1>
        <a:lt1>
          <a:srgbClr val="FFFFFF"/>
        </a:lt1>
        <a:dk2>
          <a:srgbClr val="333333"/>
        </a:dk2>
        <a:lt2>
          <a:srgbClr val="62C5E2"/>
        </a:lt2>
        <a:accent1>
          <a:srgbClr val="00235A"/>
        </a:accent1>
        <a:accent2>
          <a:srgbClr val="AED4F8"/>
        </a:accent2>
        <a:accent3>
          <a:srgbClr val="FFFFFF"/>
        </a:accent3>
        <a:accent4>
          <a:srgbClr val="2A2A2A"/>
        </a:accent4>
        <a:accent5>
          <a:srgbClr val="AAACB5"/>
        </a:accent5>
        <a:accent6>
          <a:srgbClr val="9DC0E1"/>
        </a:accent6>
        <a:hlink>
          <a:srgbClr val="8994A0"/>
        </a:hlink>
        <a:folHlink>
          <a:srgbClr val="BBC2C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VW_PRE~2</Template>
  <TotalTime>558</TotalTime>
  <Words>982</Words>
  <Application>Microsoft Office PowerPoint</Application>
  <PresentationFormat>Лист A4 (210x297 мм)</PresentationFormat>
  <Paragraphs>139</Paragraphs>
  <Slides>14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VW Headline OT-Black</vt:lpstr>
      <vt:lpstr>VW Headline OT-Book</vt:lpstr>
      <vt:lpstr>VW_Presentation_Basic_Template_en</vt:lpstr>
      <vt:lpstr> Вопросы интеграции специалистов автодилеров, страховых компаний и оценщиков  Старченко А.В.                                                                           Импортер VW в РБ</vt:lpstr>
      <vt:lpstr>Содержание</vt:lpstr>
      <vt:lpstr>1. Варианты схем</vt:lpstr>
      <vt:lpstr>1. Варианты схем</vt:lpstr>
      <vt:lpstr>1. Варианты схем</vt:lpstr>
      <vt:lpstr>2. Общие цели</vt:lpstr>
      <vt:lpstr>3. Идеальные взаимоотношения</vt:lpstr>
      <vt:lpstr>3. Идеальные взаимоотношения</vt:lpstr>
      <vt:lpstr>4. Программа стимулирования</vt:lpstr>
      <vt:lpstr>4. Программа стимулирования</vt:lpstr>
      <vt:lpstr>5. Ценовая информация</vt:lpstr>
      <vt:lpstr>6. Узкие места</vt:lpstr>
      <vt:lpstr>6. Узкие места</vt:lpstr>
      <vt:lpstr>Спасибо за внимание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Volkswagen PowerPoint</dc:title>
  <dc:creator>BAA</dc:creator>
  <cp:lastModifiedBy>Admin</cp:lastModifiedBy>
  <cp:revision>47</cp:revision>
  <dcterms:created xsi:type="dcterms:W3CDTF">2008-03-17T13:36:09Z</dcterms:created>
  <dcterms:modified xsi:type="dcterms:W3CDTF">2015-01-04T12:27:45Z</dcterms:modified>
</cp:coreProperties>
</file>